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8"/>
  </p:notesMasterIdLst>
  <p:sldIdLst>
    <p:sldId id="263" r:id="rId5"/>
    <p:sldId id="261" r:id="rId6"/>
    <p:sldId id="262" r:id="rId7"/>
  </p:sldIdLst>
  <p:sldSz cx="5327650" cy="3779838"/>
  <p:notesSz cx="6858000" cy="9144000"/>
  <p:defaultTextStyle>
    <a:defPPr>
      <a:defRPr lang="en-US"/>
    </a:defPPr>
    <a:lvl1pPr marL="0" algn="l" defTabSz="161290" rtl="0" eaLnBrk="1" latinLnBrk="0" hangingPunct="1">
      <a:defRPr sz="635" kern="1200">
        <a:solidFill>
          <a:schemeClr val="tx1"/>
        </a:solidFill>
        <a:latin typeface="+mn-lt"/>
        <a:ea typeface="+mn-ea"/>
        <a:cs typeface="+mn-cs"/>
      </a:defRPr>
    </a:lvl1pPr>
    <a:lvl2pPr marL="161290" algn="l" defTabSz="161290" rtl="0" eaLnBrk="1" latinLnBrk="0" hangingPunct="1">
      <a:defRPr sz="635" kern="1200">
        <a:solidFill>
          <a:schemeClr val="tx1"/>
        </a:solidFill>
        <a:latin typeface="+mn-lt"/>
        <a:ea typeface="+mn-ea"/>
        <a:cs typeface="+mn-cs"/>
      </a:defRPr>
    </a:lvl2pPr>
    <a:lvl3pPr marL="322579" algn="l" defTabSz="161290" rtl="0" eaLnBrk="1" latinLnBrk="0" hangingPunct="1">
      <a:defRPr sz="635" kern="1200">
        <a:solidFill>
          <a:schemeClr val="tx1"/>
        </a:solidFill>
        <a:latin typeface="+mn-lt"/>
        <a:ea typeface="+mn-ea"/>
        <a:cs typeface="+mn-cs"/>
      </a:defRPr>
    </a:lvl3pPr>
    <a:lvl4pPr marL="483868" algn="l" defTabSz="161290" rtl="0" eaLnBrk="1" latinLnBrk="0" hangingPunct="1">
      <a:defRPr sz="635" kern="1200">
        <a:solidFill>
          <a:schemeClr val="tx1"/>
        </a:solidFill>
        <a:latin typeface="+mn-lt"/>
        <a:ea typeface="+mn-ea"/>
        <a:cs typeface="+mn-cs"/>
      </a:defRPr>
    </a:lvl4pPr>
    <a:lvl5pPr marL="645158" algn="l" defTabSz="161290" rtl="0" eaLnBrk="1" latinLnBrk="0" hangingPunct="1">
      <a:defRPr sz="635" kern="1200">
        <a:solidFill>
          <a:schemeClr val="tx1"/>
        </a:solidFill>
        <a:latin typeface="+mn-lt"/>
        <a:ea typeface="+mn-ea"/>
        <a:cs typeface="+mn-cs"/>
      </a:defRPr>
    </a:lvl5pPr>
    <a:lvl6pPr marL="806447" algn="l" defTabSz="161290" rtl="0" eaLnBrk="1" latinLnBrk="0" hangingPunct="1">
      <a:defRPr sz="635" kern="1200">
        <a:solidFill>
          <a:schemeClr val="tx1"/>
        </a:solidFill>
        <a:latin typeface="+mn-lt"/>
        <a:ea typeface="+mn-ea"/>
        <a:cs typeface="+mn-cs"/>
      </a:defRPr>
    </a:lvl6pPr>
    <a:lvl7pPr marL="967737" algn="l" defTabSz="161290" rtl="0" eaLnBrk="1" latinLnBrk="0" hangingPunct="1">
      <a:defRPr sz="635" kern="1200">
        <a:solidFill>
          <a:schemeClr val="tx1"/>
        </a:solidFill>
        <a:latin typeface="+mn-lt"/>
        <a:ea typeface="+mn-ea"/>
        <a:cs typeface="+mn-cs"/>
      </a:defRPr>
    </a:lvl7pPr>
    <a:lvl8pPr marL="1129026" algn="l" defTabSz="161290" rtl="0" eaLnBrk="1" latinLnBrk="0" hangingPunct="1">
      <a:defRPr sz="635" kern="1200">
        <a:solidFill>
          <a:schemeClr val="tx1"/>
        </a:solidFill>
        <a:latin typeface="+mn-lt"/>
        <a:ea typeface="+mn-ea"/>
        <a:cs typeface="+mn-cs"/>
      </a:defRPr>
    </a:lvl8pPr>
    <a:lvl9pPr marL="1290316" algn="l" defTabSz="161290" rtl="0" eaLnBrk="1" latinLnBrk="0" hangingPunct="1">
      <a:defRPr sz="635" kern="1200">
        <a:solidFill>
          <a:schemeClr val="tx1"/>
        </a:solidFill>
        <a:latin typeface="+mn-lt"/>
        <a:ea typeface="+mn-ea"/>
        <a:cs typeface="+mn-cs"/>
      </a:defRPr>
    </a:lvl9pPr>
  </p:defaultTextStyle>
  <p:extLst>
    <p:ext uri="{521415D9-36F7-43E2-AB2F-B90AF26B5E84}">
      <p14:sectionLst xmlns:p14="http://schemas.microsoft.com/office/powerpoint/2010/main">
        <p14:section name="Hinweis" id="{E7BA54B9-C4C1-AF4E-87BA-E9581BEE6F9C}">
          <p14:sldIdLst>
            <p14:sldId id="263"/>
          </p14:sldIdLst>
        </p14:section>
        <p14:section name="Vorlage" id="{234E553B-66F6-49B5-B421-7C939594D939}">
          <p14:sldIdLst>
            <p14:sldId id="261"/>
            <p14:sldId id="262"/>
          </p14:sldIdLst>
        </p14:section>
      </p14:sectionLst>
    </p:ext>
    <p:ext uri="{EFAFB233-063F-42B5-8137-9DF3F51BA10A}">
      <p15:sldGuideLst xmlns:p15="http://schemas.microsoft.com/office/powerpoint/2012/main">
        <p15:guide id="1" orient="horz" pos="1191" userDrawn="1">
          <p15:clr>
            <a:srgbClr val="A4A3A4"/>
          </p15:clr>
        </p15:guide>
        <p15:guide id="2" pos="167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5091"/>
    <a:srgbClr val="713580"/>
    <a:srgbClr val="2200F2"/>
    <a:srgbClr val="8419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49" autoAdjust="0"/>
    <p:restoredTop sz="94694"/>
  </p:normalViewPr>
  <p:slideViewPr>
    <p:cSldViewPr snapToGrid="0" showGuides="1">
      <p:cViewPr varScale="1">
        <p:scale>
          <a:sx n="186" d="100"/>
          <a:sy n="186" d="100"/>
        </p:scale>
        <p:origin x="1152" y="488"/>
      </p:cViewPr>
      <p:guideLst>
        <p:guide orient="horz" pos="1191"/>
        <p:guide pos="1678"/>
      </p:guideLst>
    </p:cSldViewPr>
  </p:slideViewPr>
  <p:notesTextViewPr>
    <p:cViewPr>
      <p:scale>
        <a:sx n="1" d="1"/>
        <a:sy n="1" d="1"/>
      </p:scale>
      <p:origin x="0" y="0"/>
    </p:cViewPr>
  </p:notesTextViewPr>
  <p:notesViewPr>
    <p:cSldViewPr snapToGrid="0">
      <p:cViewPr varScale="1">
        <p:scale>
          <a:sx n="102" d="100"/>
          <a:sy n="102" d="100"/>
        </p:scale>
        <p:origin x="395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AA7E92-BACE-664C-B9A9-70A367EF5163}" type="datetimeFigureOut">
              <a:rPr lang="de-DE" smtClean="0"/>
              <a:t>19.02.26</a:t>
            </a:fld>
            <a:endParaRPr lang="de-DE"/>
          </a:p>
        </p:txBody>
      </p:sp>
      <p:sp>
        <p:nvSpPr>
          <p:cNvPr id="4" name="Folienbildplatzhalter 3"/>
          <p:cNvSpPr>
            <a:spLocks noGrp="1" noRot="1" noChangeAspect="1"/>
          </p:cNvSpPr>
          <p:nvPr>
            <p:ph type="sldImg" idx="2"/>
          </p:nvPr>
        </p:nvSpPr>
        <p:spPr>
          <a:xfrm>
            <a:off x="1254125" y="1143000"/>
            <a:ext cx="434975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1B2929-F37D-5F4D-ADFF-1DDE7226F138}" type="slidenum">
              <a:rPr lang="de-DE" smtClean="0"/>
              <a:t>‹Nr.›</a:t>
            </a:fld>
            <a:endParaRPr lang="de-DE"/>
          </a:p>
        </p:txBody>
      </p:sp>
    </p:spTree>
    <p:extLst>
      <p:ext uri="{BB962C8B-B14F-4D97-AF65-F5344CB8AC3E}">
        <p14:creationId xmlns:p14="http://schemas.microsoft.com/office/powerpoint/2010/main" val="777278853"/>
      </p:ext>
    </p:extLst>
  </p:cSld>
  <p:clrMap bg1="lt1" tx1="dk1" bg2="lt2" tx2="dk2" accent1="accent1" accent2="accent2" accent3="accent3" accent4="accent4" accent5="accent5" accent6="accent6" hlink="hlink" folHlink="folHlink"/>
  <p:notesStyle>
    <a:lvl1pPr marL="0" algn="l" defTabSz="322579" rtl="0" eaLnBrk="1" latinLnBrk="0" hangingPunct="1">
      <a:defRPr sz="423" kern="1200">
        <a:solidFill>
          <a:schemeClr val="tx1"/>
        </a:solidFill>
        <a:latin typeface="+mn-lt"/>
        <a:ea typeface="+mn-ea"/>
        <a:cs typeface="+mn-cs"/>
      </a:defRPr>
    </a:lvl1pPr>
    <a:lvl2pPr marL="161290" algn="l" defTabSz="322579" rtl="0" eaLnBrk="1" latinLnBrk="0" hangingPunct="1">
      <a:defRPr sz="423" kern="1200">
        <a:solidFill>
          <a:schemeClr val="tx1"/>
        </a:solidFill>
        <a:latin typeface="+mn-lt"/>
        <a:ea typeface="+mn-ea"/>
        <a:cs typeface="+mn-cs"/>
      </a:defRPr>
    </a:lvl2pPr>
    <a:lvl3pPr marL="322579" algn="l" defTabSz="322579" rtl="0" eaLnBrk="1" latinLnBrk="0" hangingPunct="1">
      <a:defRPr sz="423" kern="1200">
        <a:solidFill>
          <a:schemeClr val="tx1"/>
        </a:solidFill>
        <a:latin typeface="+mn-lt"/>
        <a:ea typeface="+mn-ea"/>
        <a:cs typeface="+mn-cs"/>
      </a:defRPr>
    </a:lvl3pPr>
    <a:lvl4pPr marL="483868" algn="l" defTabSz="322579" rtl="0" eaLnBrk="1" latinLnBrk="0" hangingPunct="1">
      <a:defRPr sz="423" kern="1200">
        <a:solidFill>
          <a:schemeClr val="tx1"/>
        </a:solidFill>
        <a:latin typeface="+mn-lt"/>
        <a:ea typeface="+mn-ea"/>
        <a:cs typeface="+mn-cs"/>
      </a:defRPr>
    </a:lvl4pPr>
    <a:lvl5pPr marL="645158" algn="l" defTabSz="322579" rtl="0" eaLnBrk="1" latinLnBrk="0" hangingPunct="1">
      <a:defRPr sz="423" kern="1200">
        <a:solidFill>
          <a:schemeClr val="tx1"/>
        </a:solidFill>
        <a:latin typeface="+mn-lt"/>
        <a:ea typeface="+mn-ea"/>
        <a:cs typeface="+mn-cs"/>
      </a:defRPr>
    </a:lvl5pPr>
    <a:lvl6pPr marL="806447" algn="l" defTabSz="322579" rtl="0" eaLnBrk="1" latinLnBrk="0" hangingPunct="1">
      <a:defRPr sz="423" kern="1200">
        <a:solidFill>
          <a:schemeClr val="tx1"/>
        </a:solidFill>
        <a:latin typeface="+mn-lt"/>
        <a:ea typeface="+mn-ea"/>
        <a:cs typeface="+mn-cs"/>
      </a:defRPr>
    </a:lvl6pPr>
    <a:lvl7pPr marL="967737" algn="l" defTabSz="322579" rtl="0" eaLnBrk="1" latinLnBrk="0" hangingPunct="1">
      <a:defRPr sz="423" kern="1200">
        <a:solidFill>
          <a:schemeClr val="tx1"/>
        </a:solidFill>
        <a:latin typeface="+mn-lt"/>
        <a:ea typeface="+mn-ea"/>
        <a:cs typeface="+mn-cs"/>
      </a:defRPr>
    </a:lvl7pPr>
    <a:lvl8pPr marL="1129026" algn="l" defTabSz="322579" rtl="0" eaLnBrk="1" latinLnBrk="0" hangingPunct="1">
      <a:defRPr sz="423" kern="1200">
        <a:solidFill>
          <a:schemeClr val="tx1"/>
        </a:solidFill>
        <a:latin typeface="+mn-lt"/>
        <a:ea typeface="+mn-ea"/>
        <a:cs typeface="+mn-cs"/>
      </a:defRPr>
    </a:lvl8pPr>
    <a:lvl9pPr marL="1290316" algn="l" defTabSz="322579" rtl="0" eaLnBrk="1" latinLnBrk="0" hangingPunct="1">
      <a:defRPr sz="423"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www.fontshare.com/fonts/clash-grotesk" TargetMode="External"/><Relationship Id="rId2" Type="http://schemas.openxmlformats.org/officeDocument/2006/relationships/hyperlink" Target="https://www.fontshare.com/fonts/clash-display"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Flyer_A6">
    <p:bg>
      <p:bgPr>
        <a:solidFill>
          <a:srgbClr val="713580"/>
        </a:solidFill>
        <a:effectLst/>
      </p:bgPr>
    </p:bg>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C515C42E-BF57-A219-F893-392E8F7F725E}"/>
              </a:ext>
            </a:extLst>
          </p:cNvPr>
          <p:cNvPicPr>
            <a:picLocks noChangeAspect="1"/>
          </p:cNvPicPr>
          <p:nvPr userDrawn="1"/>
        </p:nvPicPr>
        <p:blipFill>
          <a:blip r:embed="rId2">
            <a:extLst>
              <a:ext uri="{28A0092B-C50C-407E-A947-70E740481C1C}">
                <a14:useLocalDpi xmlns:a14="http://schemas.microsoft.com/office/drawing/2010/main" val="0"/>
              </a:ext>
            </a:extLst>
          </a:blip>
          <a:srcRect l="181" t="-341" r="19" b="29828"/>
          <a:stretch>
            <a:fillRect/>
          </a:stretch>
        </p:blipFill>
        <p:spPr>
          <a:xfrm>
            <a:off x="2022474" y="2045803"/>
            <a:ext cx="2454276" cy="1734036"/>
          </a:xfrm>
          <a:prstGeom prst="rect">
            <a:avLst/>
          </a:prstGeom>
        </p:spPr>
      </p:pic>
      <p:sp>
        <p:nvSpPr>
          <p:cNvPr id="21" name="Title 1">
            <a:extLst>
              <a:ext uri="{FF2B5EF4-FFF2-40B4-BE49-F238E27FC236}">
                <a16:creationId xmlns:a16="http://schemas.microsoft.com/office/drawing/2014/main" id="{42BEB0A8-D668-EC68-E4D3-B8178543FFF0}"/>
              </a:ext>
            </a:extLst>
          </p:cNvPr>
          <p:cNvSpPr>
            <a:spLocks noGrp="1"/>
          </p:cNvSpPr>
          <p:nvPr userDrawn="1">
            <p:ph type="ctrTitle" hasCustomPrompt="1"/>
          </p:nvPr>
        </p:nvSpPr>
        <p:spPr>
          <a:xfrm>
            <a:off x="258531" y="1358012"/>
            <a:ext cx="4780976" cy="1101712"/>
          </a:xfrm>
          <a:noFill/>
        </p:spPr>
        <p:txBody>
          <a:bodyPr wrap="square" lIns="0" tIns="0" rIns="0" bIns="0" anchor="t" anchorCtr="0">
            <a:spAutoFit/>
          </a:bodyPr>
          <a:lstStyle>
            <a:lvl1pPr algn="l">
              <a:lnSpc>
                <a:spcPct val="85000"/>
              </a:lnSpc>
              <a:defRPr sz="2800" b="1" i="0" spc="13" baseline="0">
                <a:solidFill>
                  <a:schemeClr val="bg1"/>
                </a:solidFill>
                <a:latin typeface="Clash Display Semibold" pitchFamily="2" charset="0"/>
              </a:defRPr>
            </a:lvl1pPr>
          </a:lstStyle>
          <a:p>
            <a:r>
              <a:rPr lang="de-DE" dirty="0"/>
              <a:t>Platzhalter Headline </a:t>
            </a:r>
            <a:br>
              <a:rPr lang="de-DE" dirty="0"/>
            </a:br>
            <a:r>
              <a:rPr lang="de-DE" dirty="0"/>
              <a:t>für Flyer Din A6</a:t>
            </a:r>
            <a:br>
              <a:rPr lang="de-DE" dirty="0"/>
            </a:br>
            <a:r>
              <a:rPr lang="de-DE" dirty="0"/>
              <a:t>zwei oder drei Zeilen</a:t>
            </a:r>
            <a:endParaRPr lang="en-US" dirty="0"/>
          </a:p>
        </p:txBody>
      </p:sp>
      <p:sp>
        <p:nvSpPr>
          <p:cNvPr id="5" name="Textplatzhalter 37">
            <a:extLst>
              <a:ext uri="{FF2B5EF4-FFF2-40B4-BE49-F238E27FC236}">
                <a16:creationId xmlns:a16="http://schemas.microsoft.com/office/drawing/2014/main" id="{B1FA4B8F-B818-53EA-0474-9A8E2826C782}"/>
              </a:ext>
            </a:extLst>
          </p:cNvPr>
          <p:cNvSpPr>
            <a:spLocks noGrp="1"/>
          </p:cNvSpPr>
          <p:nvPr>
            <p:ph type="body" sz="quarter" idx="28" hasCustomPrompt="1"/>
          </p:nvPr>
        </p:nvSpPr>
        <p:spPr>
          <a:xfrm>
            <a:off x="258531" y="3467101"/>
            <a:ext cx="1557939" cy="312738"/>
          </a:xfrm>
        </p:spPr>
        <p:txBody>
          <a:bodyPr lIns="0" tIns="0" rIns="0" bIns="0">
            <a:noAutofit/>
          </a:bodyPr>
          <a:lstStyle>
            <a:lvl1pPr marL="0" indent="0">
              <a:lnSpc>
                <a:spcPct val="85000"/>
              </a:lnSpc>
              <a:spcBef>
                <a:spcPts val="50"/>
              </a:spcBef>
              <a:buNone/>
              <a:defRPr sz="800" b="0" i="0" spc="13" baseline="0">
                <a:solidFill>
                  <a:schemeClr val="bg1"/>
                </a:solidFill>
                <a:latin typeface="Clash Grotesk Medium" pitchFamily="2" charset="77"/>
              </a:defRPr>
            </a:lvl1pPr>
            <a:lvl2pPr>
              <a:defRPr b="1"/>
            </a:lvl2pPr>
            <a:lvl3pPr>
              <a:defRPr b="1"/>
            </a:lvl3pPr>
            <a:lvl4pPr>
              <a:defRPr b="1"/>
            </a:lvl4pPr>
            <a:lvl5pPr>
              <a:defRPr b="1"/>
            </a:lvl5pPr>
          </a:lstStyle>
          <a:p>
            <a:pPr lvl="0"/>
            <a:r>
              <a:rPr lang="de-DE" dirty="0" err="1"/>
              <a:t>wissenschaftsjahr.de</a:t>
            </a:r>
            <a:endParaRPr lang="de-DE" dirty="0"/>
          </a:p>
        </p:txBody>
      </p:sp>
      <p:pic>
        <p:nvPicPr>
          <p:cNvPr id="3" name="Grafik 2" descr="Ein Bild, das Text, Schrift, Screenshot, Visitenkarte enthält.&#10;&#10;KI-generierte Inhalte können fehlerhaft sein.">
            <a:extLst>
              <a:ext uri="{FF2B5EF4-FFF2-40B4-BE49-F238E27FC236}">
                <a16:creationId xmlns:a16="http://schemas.microsoft.com/office/drawing/2014/main" id="{4B16C20C-E83F-603B-BE86-0DC0776F84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76220" y="6834"/>
            <a:ext cx="2064130" cy="1348003"/>
          </a:xfrm>
          <a:prstGeom prst="rect">
            <a:avLst/>
          </a:prstGeom>
        </p:spPr>
      </p:pic>
      <p:pic>
        <p:nvPicPr>
          <p:cNvPr id="6" name="Grafik 5">
            <a:extLst>
              <a:ext uri="{FF2B5EF4-FFF2-40B4-BE49-F238E27FC236}">
                <a16:creationId xmlns:a16="http://schemas.microsoft.com/office/drawing/2014/main" id="{392DD2CB-84EA-3D99-0644-5F64C2602F1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185138" y="2662494"/>
            <a:ext cx="883981" cy="883981"/>
          </a:xfrm>
          <a:prstGeom prst="rect">
            <a:avLst/>
          </a:prstGeom>
        </p:spPr>
      </p:pic>
    </p:spTree>
    <p:extLst>
      <p:ext uri="{BB962C8B-B14F-4D97-AF65-F5344CB8AC3E}">
        <p14:creationId xmlns:p14="http://schemas.microsoft.com/office/powerpoint/2010/main" val="2755613196"/>
      </p:ext>
    </p:extLst>
  </p:cSld>
  <p:clrMapOvr>
    <a:masterClrMapping/>
  </p:clrMapOvr>
  <p:extLst>
    <p:ext uri="{DCECCB84-F9BA-43D5-87BE-67443E8EF086}">
      <p15:sldGuideLst xmlns:p15="http://schemas.microsoft.com/office/powerpoint/2012/main">
        <p15:guide id="1" pos="158" userDrawn="1">
          <p15:clr>
            <a:srgbClr val="FBAE40"/>
          </p15:clr>
        </p15:guide>
        <p15:guide id="2" pos="3198" userDrawn="1">
          <p15:clr>
            <a:srgbClr val="FBAE40"/>
          </p15:clr>
        </p15:guide>
        <p15:guide id="3" orient="horz" pos="170" userDrawn="1">
          <p15:clr>
            <a:srgbClr val="FBAE40"/>
          </p15:clr>
        </p15:guide>
        <p15:guide id="4" orient="horz" pos="223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Flyer_A6">
    <p:bg>
      <p:bgPr>
        <a:solidFill>
          <a:srgbClr val="713580"/>
        </a:solidFill>
        <a:effectLst/>
      </p:bgPr>
    </p:bg>
    <p:spTree>
      <p:nvGrpSpPr>
        <p:cNvPr id="1" name=""/>
        <p:cNvGrpSpPr/>
        <p:nvPr/>
      </p:nvGrpSpPr>
      <p:grpSpPr>
        <a:xfrm>
          <a:off x="0" y="0"/>
          <a:ext cx="0" cy="0"/>
          <a:chOff x="0" y="0"/>
          <a:chExt cx="0" cy="0"/>
        </a:xfrm>
      </p:grpSpPr>
      <p:sp>
        <p:nvSpPr>
          <p:cNvPr id="46" name="Bildplatzhalter 43">
            <a:extLst>
              <a:ext uri="{FF2B5EF4-FFF2-40B4-BE49-F238E27FC236}">
                <a16:creationId xmlns:a16="http://schemas.microsoft.com/office/drawing/2014/main" id="{F6A41392-D919-ACEC-CD04-DD69DCD237DD}"/>
              </a:ext>
            </a:extLst>
          </p:cNvPr>
          <p:cNvSpPr>
            <a:spLocks noGrp="1"/>
          </p:cNvSpPr>
          <p:nvPr>
            <p:ph type="pic" sz="quarter" idx="25" hasCustomPrompt="1"/>
          </p:nvPr>
        </p:nvSpPr>
        <p:spPr>
          <a:xfrm>
            <a:off x="1814225" y="2793687"/>
            <a:ext cx="1381437" cy="754296"/>
          </a:xfrm>
        </p:spPr>
        <p:txBody>
          <a:bodyPr tIns="108000" anchor="t" anchorCtr="0">
            <a:noAutofit/>
          </a:bodyPr>
          <a:lstStyle>
            <a:lvl1pPr marL="0" indent="0" algn="ctr">
              <a:buNone/>
              <a:defRPr sz="600"/>
            </a:lvl1pPr>
          </a:lstStyle>
          <a:p>
            <a:r>
              <a:rPr lang="de-DE" dirty="0"/>
              <a:t>Logofläche Sponsoren/Partner</a:t>
            </a:r>
          </a:p>
        </p:txBody>
      </p:sp>
      <p:sp>
        <p:nvSpPr>
          <p:cNvPr id="47" name="Bildplatzhalter 43">
            <a:extLst>
              <a:ext uri="{FF2B5EF4-FFF2-40B4-BE49-F238E27FC236}">
                <a16:creationId xmlns:a16="http://schemas.microsoft.com/office/drawing/2014/main" id="{173CBA35-F170-658C-8689-7298E81D89BA}"/>
              </a:ext>
            </a:extLst>
          </p:cNvPr>
          <p:cNvSpPr>
            <a:spLocks noGrp="1"/>
          </p:cNvSpPr>
          <p:nvPr>
            <p:ph type="pic" sz="quarter" idx="26" hasCustomPrompt="1"/>
          </p:nvPr>
        </p:nvSpPr>
        <p:spPr>
          <a:xfrm>
            <a:off x="250825" y="2792179"/>
            <a:ext cx="1381437" cy="754296"/>
          </a:xfrm>
        </p:spPr>
        <p:txBody>
          <a:bodyPr tIns="108000" anchor="t" anchorCtr="0">
            <a:noAutofit/>
          </a:bodyPr>
          <a:lstStyle>
            <a:lvl1pPr marL="0" indent="0" algn="ctr">
              <a:buNone/>
              <a:defRPr sz="600"/>
            </a:lvl1pPr>
          </a:lstStyle>
          <a:p>
            <a:r>
              <a:rPr lang="de-DE" dirty="0"/>
              <a:t>Logofläche Sponsoren/Partner</a:t>
            </a:r>
          </a:p>
        </p:txBody>
      </p:sp>
      <p:sp>
        <p:nvSpPr>
          <p:cNvPr id="22" name="Textplatzhalter 37">
            <a:extLst>
              <a:ext uri="{FF2B5EF4-FFF2-40B4-BE49-F238E27FC236}">
                <a16:creationId xmlns:a16="http://schemas.microsoft.com/office/drawing/2014/main" id="{7A600BD4-DAB8-C383-DA93-5EB66C2DB0C2}"/>
              </a:ext>
            </a:extLst>
          </p:cNvPr>
          <p:cNvSpPr>
            <a:spLocks noGrp="1"/>
          </p:cNvSpPr>
          <p:nvPr userDrawn="1">
            <p:ph type="body" sz="quarter" idx="21" hasCustomPrompt="1"/>
          </p:nvPr>
        </p:nvSpPr>
        <p:spPr>
          <a:xfrm>
            <a:off x="250825" y="465991"/>
            <a:ext cx="1592073" cy="153907"/>
          </a:xfrm>
        </p:spPr>
        <p:txBody>
          <a:bodyPr lIns="0" tIns="0" rIns="0" bIns="0">
            <a:noAutofit/>
          </a:bodyPr>
          <a:lstStyle>
            <a:lvl1pPr marL="0" indent="0">
              <a:lnSpc>
                <a:spcPct val="85000"/>
              </a:lnSpc>
              <a:spcBef>
                <a:spcPts val="50"/>
              </a:spcBef>
              <a:buNone/>
              <a:defRPr sz="800" b="1" i="0" spc="13" baseline="0">
                <a:solidFill>
                  <a:schemeClr val="bg1"/>
                </a:solidFill>
                <a:latin typeface="Clash Grotesk Semibold" pitchFamily="2" charset="77"/>
              </a:defRPr>
            </a:lvl1pPr>
            <a:lvl2pPr>
              <a:defRPr b="1"/>
            </a:lvl2pPr>
            <a:lvl3pPr>
              <a:defRPr b="1"/>
            </a:lvl3pPr>
            <a:lvl4pPr>
              <a:defRPr b="1"/>
            </a:lvl4pPr>
            <a:lvl5pPr>
              <a:defRPr b="1"/>
            </a:lvl5pPr>
          </a:lstStyle>
          <a:p>
            <a:pPr lvl="0"/>
            <a:r>
              <a:rPr lang="de-DE" dirty="0"/>
              <a:t>Headline Platzhalter</a:t>
            </a:r>
          </a:p>
        </p:txBody>
      </p:sp>
      <p:sp>
        <p:nvSpPr>
          <p:cNvPr id="50" name="Textplatzhalter 4">
            <a:extLst>
              <a:ext uri="{FF2B5EF4-FFF2-40B4-BE49-F238E27FC236}">
                <a16:creationId xmlns:a16="http://schemas.microsoft.com/office/drawing/2014/main" id="{376443CD-D2E5-B3DB-8A0F-5299BCD72AF9}"/>
              </a:ext>
            </a:extLst>
          </p:cNvPr>
          <p:cNvSpPr>
            <a:spLocks noGrp="1"/>
          </p:cNvSpPr>
          <p:nvPr>
            <p:ph type="body" sz="quarter" idx="14" hasCustomPrompt="1"/>
          </p:nvPr>
        </p:nvSpPr>
        <p:spPr>
          <a:xfrm>
            <a:off x="250825" y="634649"/>
            <a:ext cx="2944837" cy="2030186"/>
          </a:xfrm>
        </p:spPr>
        <p:txBody>
          <a:bodyPr lIns="0" tIns="0" rIns="0" bIns="0" anchor="t">
            <a:normAutofit/>
          </a:bodyPr>
          <a:lstStyle>
            <a:lvl1pPr marL="0" indent="0">
              <a:lnSpc>
                <a:spcPct val="100000"/>
              </a:lnSpc>
              <a:buNone/>
              <a:defRPr sz="800" b="0" i="0" spc="13" baseline="0">
                <a:solidFill>
                  <a:schemeClr val="bg1"/>
                </a:solidFill>
                <a:latin typeface="Clash Grotesk Medium" pitchFamily="2" charset="77"/>
              </a:defRPr>
            </a:lvl1pPr>
          </a:lstStyle>
          <a:p>
            <a:r>
              <a:rPr lang="de-DE" dirty="0">
                <a:effectLst/>
              </a:rPr>
              <a:t>Platzhaltertext </a:t>
            </a:r>
            <a:r>
              <a:rPr lang="de-DE" dirty="0" err="1">
                <a:effectLst/>
              </a:rPr>
              <a:t>Lorem</a:t>
            </a:r>
            <a:r>
              <a:rPr lang="de-DE" dirty="0">
                <a:effectLst/>
              </a:rPr>
              <a:t> </a:t>
            </a:r>
            <a:r>
              <a:rPr lang="de-DE" dirty="0" err="1">
                <a:effectLst/>
              </a:rPr>
              <a:t>ipsum</a:t>
            </a:r>
            <a:r>
              <a:rPr lang="de-DE" dirty="0">
                <a:effectLst/>
              </a:rPr>
              <a:t> </a:t>
            </a:r>
            <a:r>
              <a:rPr lang="de-DE" dirty="0" err="1">
                <a:effectLst/>
              </a:rPr>
              <a:t>dolor</a:t>
            </a:r>
            <a:r>
              <a:rPr lang="de-DE" dirty="0">
                <a:effectLst/>
              </a:rPr>
              <a:t> </a:t>
            </a:r>
            <a:r>
              <a:rPr lang="de-DE" dirty="0" err="1">
                <a:effectLst/>
              </a:rPr>
              <a:t>sit</a:t>
            </a:r>
            <a:r>
              <a:rPr lang="de-DE" dirty="0">
                <a:effectLst/>
              </a:rPr>
              <a:t> </a:t>
            </a:r>
            <a:r>
              <a:rPr lang="de-DE" dirty="0" err="1">
                <a:effectLst/>
              </a:rPr>
              <a:t>amet</a:t>
            </a:r>
            <a:r>
              <a:rPr lang="de-DE" dirty="0">
                <a:effectLst/>
              </a:rPr>
              <a:t>, </a:t>
            </a:r>
            <a:r>
              <a:rPr lang="de-DE" dirty="0" err="1">
                <a:effectLst/>
              </a:rPr>
              <a:t>consectetur</a:t>
            </a:r>
            <a:r>
              <a:rPr lang="de-DE" dirty="0">
                <a:effectLst/>
              </a:rPr>
              <a:t> </a:t>
            </a:r>
            <a:r>
              <a:rPr lang="de-DE" dirty="0" err="1">
                <a:effectLst/>
              </a:rPr>
              <a:t>adipiscing</a:t>
            </a:r>
            <a:r>
              <a:rPr lang="de-DE" dirty="0">
                <a:effectLst/>
              </a:rPr>
              <a:t> </a:t>
            </a:r>
            <a:r>
              <a:rPr lang="de-DE" dirty="0" err="1">
                <a:effectLst/>
              </a:rPr>
              <a:t>elit</a:t>
            </a:r>
            <a:r>
              <a:rPr lang="de-DE" dirty="0">
                <a:effectLst/>
              </a:rPr>
              <a:t>. Sed </a:t>
            </a:r>
            <a:r>
              <a:rPr lang="de-DE" dirty="0" err="1">
                <a:effectLst/>
              </a:rPr>
              <a:t>vitae</a:t>
            </a:r>
            <a:r>
              <a:rPr lang="de-DE" dirty="0">
                <a:effectLst/>
              </a:rPr>
              <a:t> </a:t>
            </a:r>
            <a:r>
              <a:rPr lang="de-DE" dirty="0" err="1">
                <a:effectLst/>
              </a:rPr>
              <a:t>orci</a:t>
            </a:r>
            <a:r>
              <a:rPr lang="de-DE" dirty="0">
                <a:effectLst/>
              </a:rPr>
              <a:t> </a:t>
            </a:r>
            <a:r>
              <a:rPr lang="de-DE" dirty="0" err="1">
                <a:effectLst/>
              </a:rPr>
              <a:t>eget</a:t>
            </a:r>
            <a:r>
              <a:rPr lang="de-DE" dirty="0">
                <a:effectLst/>
              </a:rPr>
              <a:t> </a:t>
            </a:r>
            <a:r>
              <a:rPr lang="de-DE" dirty="0" err="1">
                <a:effectLst/>
              </a:rPr>
              <a:t>nisl</a:t>
            </a:r>
            <a:r>
              <a:rPr lang="de-DE" dirty="0">
                <a:effectLst/>
              </a:rPr>
              <a:t> </a:t>
            </a:r>
            <a:r>
              <a:rPr lang="de-DE" dirty="0" err="1">
                <a:effectLst/>
              </a:rPr>
              <a:t>fermentum</a:t>
            </a:r>
            <a:r>
              <a:rPr lang="de-DE" dirty="0">
                <a:effectLst/>
              </a:rPr>
              <a:t> </a:t>
            </a:r>
            <a:r>
              <a:rPr lang="de-DE" dirty="0" err="1">
                <a:effectLst/>
              </a:rPr>
              <a:t>gravida</a:t>
            </a:r>
            <a:r>
              <a:rPr lang="de-DE" dirty="0">
                <a:effectLst/>
              </a:rPr>
              <a:t>. </a:t>
            </a:r>
            <a:r>
              <a:rPr lang="de-DE" dirty="0" err="1">
                <a:effectLst/>
              </a:rPr>
              <a:t>Phasellus</a:t>
            </a:r>
            <a:r>
              <a:rPr lang="de-DE" dirty="0">
                <a:effectLst/>
              </a:rPr>
              <a:t> </a:t>
            </a:r>
            <a:r>
              <a:rPr lang="de-DE" dirty="0" err="1">
                <a:effectLst/>
              </a:rPr>
              <a:t>pretium</a:t>
            </a:r>
            <a:r>
              <a:rPr lang="de-DE" dirty="0">
                <a:effectLst/>
              </a:rPr>
              <a:t> </a:t>
            </a:r>
            <a:r>
              <a:rPr lang="de-DE" dirty="0" err="1">
                <a:effectLst/>
              </a:rPr>
              <a:t>lectus</a:t>
            </a:r>
            <a:r>
              <a:rPr lang="de-DE" dirty="0">
                <a:effectLst/>
              </a:rPr>
              <a:t> </a:t>
            </a:r>
            <a:r>
              <a:rPr lang="de-DE" dirty="0" err="1">
                <a:effectLst/>
              </a:rPr>
              <a:t>id</a:t>
            </a:r>
            <a:r>
              <a:rPr lang="de-DE" dirty="0">
                <a:effectLst/>
              </a:rPr>
              <a:t> </a:t>
            </a:r>
            <a:r>
              <a:rPr lang="de-DE" dirty="0" err="1">
                <a:effectLst/>
              </a:rPr>
              <a:t>massa</a:t>
            </a:r>
            <a:r>
              <a:rPr lang="de-DE" dirty="0">
                <a:effectLst/>
              </a:rPr>
              <a:t> </a:t>
            </a:r>
            <a:r>
              <a:rPr lang="de-DE" dirty="0" err="1">
                <a:effectLst/>
              </a:rPr>
              <a:t>dignissim</a:t>
            </a:r>
            <a:r>
              <a:rPr lang="de-DE" dirty="0">
                <a:effectLst/>
              </a:rPr>
              <a:t>, et </a:t>
            </a:r>
            <a:r>
              <a:rPr lang="de-DE" dirty="0" err="1">
                <a:effectLst/>
              </a:rPr>
              <a:t>porttitor</a:t>
            </a:r>
            <a:r>
              <a:rPr lang="de-DE" dirty="0">
                <a:effectLst/>
              </a:rPr>
              <a:t> </a:t>
            </a:r>
            <a:r>
              <a:rPr lang="de-DE" dirty="0" err="1">
                <a:effectLst/>
              </a:rPr>
              <a:t>arcu</a:t>
            </a:r>
            <a:r>
              <a:rPr lang="de-DE" dirty="0">
                <a:effectLst/>
              </a:rPr>
              <a:t> </a:t>
            </a:r>
            <a:r>
              <a:rPr lang="de-DE" dirty="0" err="1">
                <a:effectLst/>
              </a:rPr>
              <a:t>consectetur</a:t>
            </a:r>
            <a:r>
              <a:rPr lang="de-DE" dirty="0">
                <a:effectLst/>
              </a:rPr>
              <a:t>. Integer </a:t>
            </a:r>
            <a:r>
              <a:rPr lang="de-DE" dirty="0" err="1">
                <a:effectLst/>
              </a:rPr>
              <a:t>quis</a:t>
            </a:r>
            <a:r>
              <a:rPr lang="de-DE" dirty="0">
                <a:effectLst/>
              </a:rPr>
              <a:t> </a:t>
            </a:r>
            <a:r>
              <a:rPr lang="de-DE" dirty="0" err="1">
                <a:effectLst/>
              </a:rPr>
              <a:t>suscipit</a:t>
            </a:r>
            <a:r>
              <a:rPr lang="de-DE" dirty="0">
                <a:effectLst/>
              </a:rPr>
              <a:t> </a:t>
            </a:r>
            <a:r>
              <a:rPr lang="de-DE" dirty="0" err="1">
                <a:effectLst/>
              </a:rPr>
              <a:t>neque</a:t>
            </a:r>
            <a:r>
              <a:rPr lang="de-DE" dirty="0">
                <a:effectLst/>
              </a:rPr>
              <a:t>. </a:t>
            </a:r>
            <a:r>
              <a:rPr lang="de-DE" dirty="0" err="1">
                <a:effectLst/>
              </a:rPr>
              <a:t>Donec</a:t>
            </a:r>
            <a:r>
              <a:rPr lang="de-DE" dirty="0">
                <a:effectLst/>
              </a:rPr>
              <a:t> </a:t>
            </a:r>
            <a:r>
              <a:rPr lang="de-DE" dirty="0" err="1">
                <a:effectLst/>
              </a:rPr>
              <a:t>lacinia</a:t>
            </a:r>
            <a:r>
              <a:rPr lang="de-DE" dirty="0">
                <a:effectLst/>
              </a:rPr>
              <a:t>, </a:t>
            </a:r>
            <a:r>
              <a:rPr lang="de-DE" dirty="0" err="1">
                <a:effectLst/>
              </a:rPr>
              <a:t>risus</a:t>
            </a:r>
            <a:r>
              <a:rPr lang="de-DE" dirty="0">
                <a:effectLst/>
              </a:rPr>
              <a:t> </a:t>
            </a:r>
            <a:r>
              <a:rPr lang="de-DE" dirty="0" err="1">
                <a:effectLst/>
              </a:rPr>
              <a:t>ut</a:t>
            </a:r>
            <a:r>
              <a:rPr lang="de-DE" dirty="0">
                <a:effectLst/>
              </a:rPr>
              <a:t> </a:t>
            </a:r>
            <a:r>
              <a:rPr lang="de-DE" dirty="0" err="1">
                <a:effectLst/>
              </a:rPr>
              <a:t>viverra</a:t>
            </a:r>
            <a:r>
              <a:rPr lang="de-DE" dirty="0">
                <a:effectLst/>
              </a:rPr>
              <a:t> </a:t>
            </a:r>
            <a:r>
              <a:rPr lang="de-DE" dirty="0" err="1">
                <a:effectLst/>
              </a:rPr>
              <a:t>gravida</a:t>
            </a:r>
            <a:r>
              <a:rPr lang="de-DE" dirty="0">
                <a:effectLst/>
              </a:rPr>
              <a:t>, </a:t>
            </a:r>
            <a:r>
              <a:rPr lang="de-DE" dirty="0" err="1">
                <a:effectLst/>
              </a:rPr>
              <a:t>lorem</a:t>
            </a:r>
            <a:r>
              <a:rPr lang="de-DE" dirty="0">
                <a:effectLst/>
              </a:rPr>
              <a:t> </a:t>
            </a:r>
            <a:r>
              <a:rPr lang="de-DE" dirty="0" err="1">
                <a:effectLst/>
              </a:rPr>
              <a:t>urna</a:t>
            </a:r>
            <a:r>
              <a:rPr lang="de-DE" dirty="0">
                <a:effectLst/>
              </a:rPr>
              <a:t> </a:t>
            </a:r>
            <a:r>
              <a:rPr lang="de-DE" dirty="0" err="1">
                <a:effectLst/>
              </a:rPr>
              <a:t>facilisis</a:t>
            </a:r>
            <a:r>
              <a:rPr lang="de-DE" dirty="0">
                <a:effectLst/>
              </a:rPr>
              <a:t> </a:t>
            </a:r>
            <a:r>
              <a:rPr lang="de-DE" dirty="0" err="1">
                <a:effectLst/>
              </a:rPr>
              <a:t>turpis</a:t>
            </a:r>
            <a:r>
              <a:rPr lang="de-DE" dirty="0">
                <a:effectLst/>
              </a:rPr>
              <a:t>, </a:t>
            </a:r>
            <a:r>
              <a:rPr lang="de-DE" dirty="0" err="1">
                <a:effectLst/>
              </a:rPr>
              <a:t>quis</a:t>
            </a:r>
            <a:r>
              <a:rPr lang="de-DE" dirty="0">
                <a:effectLst/>
              </a:rPr>
              <a:t> </a:t>
            </a:r>
            <a:r>
              <a:rPr lang="de-DE" dirty="0" err="1">
                <a:effectLst/>
              </a:rPr>
              <a:t>consequat</a:t>
            </a:r>
            <a:r>
              <a:rPr lang="de-DE" dirty="0">
                <a:effectLst/>
              </a:rPr>
              <a:t> </a:t>
            </a:r>
            <a:r>
              <a:rPr lang="de-DE" dirty="0" err="1">
                <a:effectLst/>
              </a:rPr>
              <a:t>metus</a:t>
            </a:r>
            <a:r>
              <a:rPr lang="de-DE" dirty="0">
                <a:effectLst/>
              </a:rPr>
              <a:t> </a:t>
            </a:r>
            <a:r>
              <a:rPr lang="de-DE" dirty="0" err="1">
                <a:effectLst/>
              </a:rPr>
              <a:t>libero</a:t>
            </a:r>
            <a:r>
              <a:rPr lang="de-DE" dirty="0">
                <a:effectLst/>
              </a:rPr>
              <a:t> sed </a:t>
            </a:r>
            <a:r>
              <a:rPr lang="de-DE" dirty="0" err="1">
                <a:effectLst/>
              </a:rPr>
              <a:t>velit</a:t>
            </a:r>
            <a:r>
              <a:rPr lang="de-DE" dirty="0">
                <a:effectLst/>
              </a:rPr>
              <a:t>. </a:t>
            </a:r>
            <a:r>
              <a:rPr lang="de-DE" dirty="0" err="1">
                <a:effectLst/>
              </a:rPr>
              <a:t>Suspendisse</a:t>
            </a:r>
            <a:r>
              <a:rPr lang="de-DE" dirty="0">
                <a:effectLst/>
              </a:rPr>
              <a:t> </a:t>
            </a:r>
            <a:r>
              <a:rPr lang="de-DE" dirty="0" err="1">
                <a:effectLst/>
              </a:rPr>
              <a:t>potenti</a:t>
            </a:r>
            <a:r>
              <a:rPr lang="de-DE" dirty="0">
                <a:effectLst/>
              </a:rPr>
              <a:t>. </a:t>
            </a:r>
            <a:r>
              <a:rPr lang="de-DE" dirty="0" err="1">
                <a:effectLst/>
              </a:rPr>
              <a:t>Aliquam</a:t>
            </a:r>
            <a:r>
              <a:rPr lang="de-DE" dirty="0">
                <a:effectLst/>
              </a:rPr>
              <a:t> erat </a:t>
            </a:r>
            <a:r>
              <a:rPr lang="de-DE" dirty="0" err="1">
                <a:effectLst/>
              </a:rPr>
              <a:t>volutpat</a:t>
            </a:r>
            <a:r>
              <a:rPr lang="de-DE" dirty="0">
                <a:effectLst/>
              </a:rPr>
              <a:t>. </a:t>
            </a:r>
            <a:r>
              <a:rPr lang="de-DE" dirty="0" err="1">
                <a:effectLst/>
              </a:rPr>
              <a:t>Praesent</a:t>
            </a:r>
            <a:r>
              <a:rPr lang="de-DE" dirty="0">
                <a:effectLst/>
              </a:rPr>
              <a:t> </a:t>
            </a:r>
            <a:r>
              <a:rPr lang="de-DE" dirty="0" err="1">
                <a:effectLst/>
              </a:rPr>
              <a:t>id</a:t>
            </a:r>
            <a:r>
              <a:rPr lang="de-DE" dirty="0">
                <a:effectLst/>
              </a:rPr>
              <a:t> </a:t>
            </a:r>
            <a:r>
              <a:rPr lang="de-DE" dirty="0" err="1">
                <a:effectLst/>
              </a:rPr>
              <a:t>dictum</a:t>
            </a:r>
            <a:r>
              <a:rPr lang="de-DE" dirty="0">
                <a:effectLst/>
              </a:rPr>
              <a:t> </a:t>
            </a:r>
            <a:r>
              <a:rPr lang="de-DE" dirty="0" err="1">
                <a:effectLst/>
              </a:rPr>
              <a:t>mauris</a:t>
            </a:r>
            <a:r>
              <a:rPr lang="de-DE" dirty="0">
                <a:effectLst/>
              </a:rPr>
              <a:t>, sed </a:t>
            </a:r>
            <a:r>
              <a:rPr lang="de-DE" dirty="0" err="1">
                <a:effectLst/>
              </a:rPr>
              <a:t>ultricies</a:t>
            </a:r>
            <a:r>
              <a:rPr lang="de-DE" dirty="0">
                <a:effectLst/>
              </a:rPr>
              <a:t> </a:t>
            </a:r>
            <a:r>
              <a:rPr lang="de-DE" dirty="0" err="1">
                <a:effectLst/>
              </a:rPr>
              <a:t>nisl</a:t>
            </a:r>
            <a:r>
              <a:rPr lang="de-DE" dirty="0">
                <a:effectLst/>
              </a:rPr>
              <a:t>. Nulla </a:t>
            </a:r>
            <a:r>
              <a:rPr lang="de-DE" dirty="0" err="1">
                <a:effectLst/>
              </a:rPr>
              <a:t>facilisi</a:t>
            </a:r>
            <a:r>
              <a:rPr lang="de-DE" dirty="0">
                <a:effectLst/>
              </a:rPr>
              <a:t>. Mauris sed magna </a:t>
            </a:r>
            <a:r>
              <a:rPr lang="de-DE" dirty="0" err="1">
                <a:effectLst/>
              </a:rPr>
              <a:t>semper</a:t>
            </a:r>
            <a:r>
              <a:rPr lang="de-DE" dirty="0">
                <a:effectLst/>
              </a:rPr>
              <a:t>, </a:t>
            </a:r>
            <a:r>
              <a:rPr lang="de-DE" dirty="0" err="1">
                <a:effectLst/>
              </a:rPr>
              <a:t>iaculis</a:t>
            </a:r>
            <a:r>
              <a:rPr lang="de-DE" dirty="0">
                <a:effectLst/>
              </a:rPr>
              <a:t> </a:t>
            </a:r>
            <a:r>
              <a:rPr lang="de-DE" dirty="0" err="1">
                <a:effectLst/>
              </a:rPr>
              <a:t>risus</a:t>
            </a:r>
            <a:r>
              <a:rPr lang="de-DE" dirty="0">
                <a:effectLst/>
              </a:rPr>
              <a:t> </a:t>
            </a:r>
            <a:r>
              <a:rPr lang="de-DE" dirty="0" err="1">
                <a:effectLst/>
              </a:rPr>
              <a:t>vitae</a:t>
            </a:r>
            <a:r>
              <a:rPr lang="de-DE" dirty="0">
                <a:effectLst/>
              </a:rPr>
              <a:t>, </a:t>
            </a:r>
            <a:r>
              <a:rPr lang="de-DE" dirty="0" err="1">
                <a:effectLst/>
              </a:rPr>
              <a:t>imperdiet</a:t>
            </a:r>
            <a:r>
              <a:rPr lang="de-DE" dirty="0">
                <a:effectLst/>
              </a:rPr>
              <a:t> </a:t>
            </a:r>
            <a:r>
              <a:rPr lang="de-DE" dirty="0" err="1">
                <a:effectLst/>
              </a:rPr>
              <a:t>neque</a:t>
            </a:r>
            <a:r>
              <a:rPr lang="de-DE" dirty="0">
                <a:effectLst/>
              </a:rPr>
              <a:t>. Vestibulum </a:t>
            </a:r>
            <a:r>
              <a:rPr lang="de-DE" dirty="0" err="1">
                <a:effectLst/>
              </a:rPr>
              <a:t>consequat</a:t>
            </a:r>
            <a:r>
              <a:rPr lang="de-DE" dirty="0">
                <a:effectLst/>
              </a:rPr>
              <a:t> </a:t>
            </a:r>
            <a:r>
              <a:rPr lang="de-DE" dirty="0" err="1">
                <a:effectLst/>
              </a:rPr>
              <a:t>leo</a:t>
            </a:r>
            <a:r>
              <a:rPr lang="de-DE" dirty="0">
                <a:effectLst/>
              </a:rPr>
              <a:t> et </a:t>
            </a:r>
            <a:r>
              <a:rPr lang="de-DE" dirty="0" err="1">
                <a:effectLst/>
              </a:rPr>
              <a:t>velit</a:t>
            </a:r>
            <a:r>
              <a:rPr lang="de-DE" dirty="0">
                <a:effectLst/>
              </a:rPr>
              <a:t> </a:t>
            </a:r>
            <a:r>
              <a:rPr lang="de-DE" dirty="0" err="1">
                <a:effectLst/>
              </a:rPr>
              <a:t>tincidunt</a:t>
            </a:r>
            <a:r>
              <a:rPr lang="de-DE" dirty="0">
                <a:effectLst/>
              </a:rPr>
              <a:t>, </a:t>
            </a:r>
            <a:r>
              <a:rPr lang="de-DE" dirty="0" err="1">
                <a:effectLst/>
              </a:rPr>
              <a:t>nec</a:t>
            </a:r>
            <a:r>
              <a:rPr lang="de-DE" dirty="0">
                <a:effectLst/>
              </a:rPr>
              <a:t> </a:t>
            </a:r>
            <a:r>
              <a:rPr lang="de-DE" dirty="0" err="1">
                <a:effectLst/>
              </a:rPr>
              <a:t>porttitor</a:t>
            </a:r>
            <a:r>
              <a:rPr lang="de-DE" dirty="0">
                <a:effectLst/>
              </a:rPr>
              <a:t> </a:t>
            </a:r>
            <a:r>
              <a:rPr lang="de-DE" dirty="0" err="1">
                <a:effectLst/>
              </a:rPr>
              <a:t>justo</a:t>
            </a:r>
            <a:r>
              <a:rPr lang="de-DE" dirty="0">
                <a:effectLst/>
              </a:rPr>
              <a:t> </a:t>
            </a:r>
            <a:r>
              <a:rPr lang="de-DE" dirty="0" err="1">
                <a:effectLst/>
              </a:rPr>
              <a:t>consequat</a:t>
            </a:r>
            <a:r>
              <a:rPr lang="de-DE" dirty="0">
                <a:effectLst/>
              </a:rPr>
              <a:t>. </a:t>
            </a:r>
            <a:r>
              <a:rPr lang="de-DE" dirty="0" err="1">
                <a:effectLst/>
              </a:rPr>
              <a:t>Curabitur</a:t>
            </a:r>
            <a:r>
              <a:rPr lang="de-DE" dirty="0">
                <a:effectLst/>
              </a:rPr>
              <a:t> </a:t>
            </a:r>
            <a:r>
              <a:rPr lang="de-DE" dirty="0" err="1">
                <a:effectLst/>
              </a:rPr>
              <a:t>porta</a:t>
            </a:r>
            <a:r>
              <a:rPr lang="de-DE" dirty="0">
                <a:effectLst/>
              </a:rPr>
              <a:t>, </a:t>
            </a:r>
            <a:r>
              <a:rPr lang="de-DE" dirty="0" err="1">
                <a:effectLst/>
              </a:rPr>
              <a:t>arcu</a:t>
            </a:r>
            <a:r>
              <a:rPr lang="de-DE" dirty="0">
                <a:effectLst/>
              </a:rPr>
              <a:t> </a:t>
            </a:r>
            <a:r>
              <a:rPr lang="de-DE" dirty="0" err="1">
                <a:effectLst/>
              </a:rPr>
              <a:t>ac</a:t>
            </a:r>
            <a:r>
              <a:rPr lang="de-DE" dirty="0">
                <a:effectLst/>
              </a:rPr>
              <a:t> </a:t>
            </a:r>
            <a:r>
              <a:rPr lang="de-DE" dirty="0" err="1">
                <a:effectLst/>
              </a:rPr>
              <a:t>pretium</a:t>
            </a:r>
            <a:r>
              <a:rPr lang="de-DE" dirty="0">
                <a:effectLst/>
              </a:rPr>
              <a:t> </a:t>
            </a:r>
            <a:r>
              <a:rPr lang="de-DE" dirty="0" err="1">
                <a:effectLst/>
              </a:rPr>
              <a:t>ullamcorper</a:t>
            </a:r>
            <a:r>
              <a:rPr lang="de-DE" dirty="0">
                <a:effectLst/>
              </a:rPr>
              <a:t>, </a:t>
            </a:r>
            <a:r>
              <a:rPr lang="de-DE" dirty="0" err="1">
                <a:effectLst/>
              </a:rPr>
              <a:t>ipsum</a:t>
            </a:r>
            <a:r>
              <a:rPr lang="de-DE" dirty="0">
                <a:effectLst/>
              </a:rPr>
              <a:t> </a:t>
            </a:r>
            <a:r>
              <a:rPr lang="de-DE" dirty="0" err="1">
                <a:effectLst/>
              </a:rPr>
              <a:t>massa</a:t>
            </a:r>
            <a:r>
              <a:rPr lang="de-DE" dirty="0">
                <a:effectLst/>
              </a:rPr>
              <a:t> </a:t>
            </a:r>
            <a:r>
              <a:rPr lang="de-DE" dirty="0" err="1">
                <a:effectLst/>
              </a:rPr>
              <a:t>pharetra</a:t>
            </a:r>
            <a:r>
              <a:rPr lang="de-DE" dirty="0">
                <a:effectLst/>
              </a:rPr>
              <a:t> </a:t>
            </a:r>
            <a:r>
              <a:rPr lang="de-DE" dirty="0" err="1">
                <a:effectLst/>
              </a:rPr>
              <a:t>leo</a:t>
            </a:r>
            <a:r>
              <a:rPr lang="de-DE" dirty="0">
                <a:effectLst/>
              </a:rPr>
              <a:t>, </a:t>
            </a:r>
            <a:r>
              <a:rPr lang="de-DE" dirty="0" err="1">
                <a:effectLst/>
              </a:rPr>
              <a:t>quis</a:t>
            </a:r>
            <a:r>
              <a:rPr lang="de-DE" dirty="0">
                <a:effectLst/>
              </a:rPr>
              <a:t> </a:t>
            </a:r>
            <a:r>
              <a:rPr lang="de-DE" dirty="0" err="1">
                <a:effectLst/>
              </a:rPr>
              <a:t>aliquet</a:t>
            </a:r>
            <a:r>
              <a:rPr lang="de-DE" dirty="0">
                <a:effectLst/>
              </a:rPr>
              <a:t> </a:t>
            </a:r>
            <a:r>
              <a:rPr lang="de-DE" dirty="0" err="1">
                <a:effectLst/>
              </a:rPr>
              <a:t>orci</a:t>
            </a:r>
            <a:r>
              <a:rPr lang="de-DE" dirty="0">
                <a:effectLst/>
              </a:rPr>
              <a:t> </a:t>
            </a:r>
            <a:r>
              <a:rPr lang="de-DE" dirty="0" err="1">
                <a:effectLst/>
              </a:rPr>
              <a:t>nisl</a:t>
            </a:r>
            <a:r>
              <a:rPr lang="de-DE" dirty="0">
                <a:effectLst/>
              </a:rPr>
              <a:t> </a:t>
            </a:r>
            <a:r>
              <a:rPr lang="de-DE" dirty="0" err="1">
                <a:effectLst/>
              </a:rPr>
              <a:t>id</a:t>
            </a:r>
            <a:r>
              <a:rPr lang="de-DE" dirty="0">
                <a:effectLst/>
              </a:rPr>
              <a:t> </a:t>
            </a:r>
            <a:r>
              <a:rPr lang="de-DE" dirty="0" err="1">
                <a:effectLst/>
              </a:rPr>
              <a:t>lorem</a:t>
            </a:r>
            <a:r>
              <a:rPr lang="de-DE" dirty="0">
                <a:effectLst/>
              </a:rPr>
              <a:t>. </a:t>
            </a:r>
            <a:r>
              <a:rPr lang="de-DE" dirty="0" err="1">
                <a:effectLst/>
              </a:rPr>
              <a:t>Proin</a:t>
            </a:r>
            <a:r>
              <a:rPr lang="de-DE" dirty="0">
                <a:effectLst/>
              </a:rPr>
              <a:t> </a:t>
            </a:r>
            <a:r>
              <a:rPr lang="de-DE" dirty="0" err="1">
                <a:effectLst/>
              </a:rPr>
              <a:t>dapibus</a:t>
            </a:r>
            <a:r>
              <a:rPr lang="de-DE" dirty="0">
                <a:effectLst/>
              </a:rPr>
              <a:t> </a:t>
            </a:r>
            <a:r>
              <a:rPr lang="de-DE" dirty="0" err="1">
                <a:effectLst/>
              </a:rPr>
              <a:t>sem</a:t>
            </a:r>
            <a:r>
              <a:rPr lang="de-DE" dirty="0">
                <a:effectLst/>
              </a:rPr>
              <a:t> </a:t>
            </a:r>
            <a:r>
              <a:rPr lang="de-DE" dirty="0" err="1">
                <a:effectLst/>
              </a:rPr>
              <a:t>sit</a:t>
            </a:r>
            <a:r>
              <a:rPr lang="de-DE" dirty="0">
                <a:effectLst/>
              </a:rPr>
              <a:t> </a:t>
            </a:r>
            <a:r>
              <a:rPr lang="de-DE" dirty="0" err="1">
                <a:effectLst/>
              </a:rPr>
              <a:t>amet</a:t>
            </a:r>
            <a:r>
              <a:rPr lang="de-DE" dirty="0">
                <a:effectLst/>
              </a:rPr>
              <a:t> </a:t>
            </a:r>
            <a:r>
              <a:rPr lang="de-DE" dirty="0" err="1">
                <a:effectLst/>
              </a:rPr>
              <a:t>massa</a:t>
            </a:r>
            <a:r>
              <a:rPr lang="de-DE" dirty="0">
                <a:effectLst/>
              </a:rPr>
              <a:t> </a:t>
            </a:r>
            <a:r>
              <a:rPr lang="de-DE" dirty="0" err="1">
                <a:effectLst/>
              </a:rPr>
              <a:t>malesuada</a:t>
            </a:r>
            <a:r>
              <a:rPr lang="de-DE" dirty="0">
                <a:effectLst/>
              </a:rPr>
              <a:t>, sed </a:t>
            </a:r>
            <a:r>
              <a:rPr lang="de-DE" dirty="0" err="1">
                <a:effectLst/>
              </a:rPr>
              <a:t>tempor</a:t>
            </a:r>
            <a:r>
              <a:rPr lang="de-DE" dirty="0">
                <a:effectLst/>
              </a:rPr>
              <a:t> </a:t>
            </a:r>
            <a:r>
              <a:rPr lang="de-DE" dirty="0" err="1">
                <a:effectLst/>
              </a:rPr>
              <a:t>enim</a:t>
            </a:r>
            <a:r>
              <a:rPr lang="de-DE" dirty="0">
                <a:effectLst/>
              </a:rPr>
              <a:t> cursus.</a:t>
            </a:r>
            <a:endParaRPr lang="de-DE" dirty="0"/>
          </a:p>
        </p:txBody>
      </p:sp>
      <p:pic>
        <p:nvPicPr>
          <p:cNvPr id="3" name="Grafik 2">
            <a:extLst>
              <a:ext uri="{FF2B5EF4-FFF2-40B4-BE49-F238E27FC236}">
                <a16:creationId xmlns:a16="http://schemas.microsoft.com/office/drawing/2014/main" id="{359D6293-82AF-D6D7-E03C-78906F922EF0}"/>
              </a:ext>
            </a:extLst>
          </p:cNvPr>
          <p:cNvPicPr>
            <a:picLocks noChangeAspect="1"/>
          </p:cNvPicPr>
          <p:nvPr userDrawn="1"/>
        </p:nvPicPr>
        <p:blipFill>
          <a:blip r:embed="rId2">
            <a:extLst>
              <a:ext uri="{28A0092B-C50C-407E-A947-70E740481C1C}">
                <a14:useLocalDpi xmlns:a14="http://schemas.microsoft.com/office/drawing/2010/main" val="0"/>
              </a:ext>
            </a:extLst>
          </a:blip>
          <a:srcRect l="42" t="-324" r="-42" b="7617"/>
          <a:stretch>
            <a:fillRect/>
          </a:stretch>
        </p:blipFill>
        <p:spPr>
          <a:xfrm rot="16200000">
            <a:off x="3506643" y="1958832"/>
            <a:ext cx="1889919" cy="1752094"/>
          </a:xfrm>
          <a:prstGeom prst="rect">
            <a:avLst/>
          </a:prstGeom>
        </p:spPr>
      </p:pic>
      <p:sp>
        <p:nvSpPr>
          <p:cNvPr id="4" name="Textplatzhalter 4">
            <a:extLst>
              <a:ext uri="{FF2B5EF4-FFF2-40B4-BE49-F238E27FC236}">
                <a16:creationId xmlns:a16="http://schemas.microsoft.com/office/drawing/2014/main" id="{FAC3DE90-ABB3-CF14-9E30-B0926BA5BB97}"/>
              </a:ext>
            </a:extLst>
          </p:cNvPr>
          <p:cNvSpPr>
            <a:spLocks noGrp="1"/>
          </p:cNvSpPr>
          <p:nvPr>
            <p:ph type="body" sz="quarter" idx="27" hasCustomPrompt="1"/>
          </p:nvPr>
        </p:nvSpPr>
        <p:spPr>
          <a:xfrm>
            <a:off x="3581693" y="2194795"/>
            <a:ext cx="1382193" cy="951472"/>
          </a:xfrm>
        </p:spPr>
        <p:txBody>
          <a:bodyPr lIns="0" tIns="0" rIns="0" bIns="0" anchor="t">
            <a:normAutofit/>
          </a:bodyPr>
          <a:lstStyle>
            <a:lvl1pPr marL="0" marR="0" indent="0" algn="l" defTabSz="267302" rtl="0" eaLnBrk="1" fontAlgn="auto" latinLnBrk="0" hangingPunct="1">
              <a:lnSpc>
                <a:spcPct val="100000"/>
              </a:lnSpc>
              <a:spcBef>
                <a:spcPts val="292"/>
              </a:spcBef>
              <a:spcAft>
                <a:spcPts val="0"/>
              </a:spcAft>
              <a:buClrTx/>
              <a:buSzTx/>
              <a:buFont typeface="Arial" panose="020B0604020202020204" pitchFamily="34" charset="0"/>
              <a:buNone/>
              <a:tabLst/>
              <a:defRPr sz="700" b="0" i="0" spc="13" baseline="0">
                <a:solidFill>
                  <a:schemeClr val="bg1"/>
                </a:solidFill>
                <a:latin typeface="Clash Grotesk Medium" pitchFamily="2" charset="77"/>
              </a:defRPr>
            </a:lvl1pPr>
          </a:lstStyle>
          <a:p>
            <a:r>
              <a:rPr lang="de-DE" dirty="0">
                <a:effectLst/>
              </a:rPr>
              <a:t>Platzhalter für z.B. Kontakt, Impressum, Hinweise, Adressen</a:t>
            </a:r>
          </a:p>
          <a:p>
            <a:pPr marL="0" marR="0" lvl="0" indent="0" algn="l" defTabSz="267302" rtl="0" eaLnBrk="1" fontAlgn="auto" latinLnBrk="0" hangingPunct="1">
              <a:lnSpc>
                <a:spcPct val="100000"/>
              </a:lnSpc>
              <a:spcBef>
                <a:spcPts val="292"/>
              </a:spcBef>
              <a:spcAft>
                <a:spcPts val="0"/>
              </a:spcAft>
              <a:buClrTx/>
              <a:buSzTx/>
              <a:buFont typeface="Arial" panose="020B0604020202020204" pitchFamily="34" charset="0"/>
              <a:buNone/>
              <a:tabLst/>
              <a:defRPr/>
            </a:pPr>
            <a:r>
              <a:rPr lang="de-DE" dirty="0" err="1">
                <a:effectLst/>
              </a:rPr>
              <a:t>Lorem</a:t>
            </a:r>
            <a:r>
              <a:rPr lang="de-DE" dirty="0">
                <a:effectLst/>
              </a:rPr>
              <a:t> </a:t>
            </a:r>
            <a:r>
              <a:rPr lang="de-DE" dirty="0" err="1">
                <a:effectLst/>
              </a:rPr>
              <a:t>ipsum</a:t>
            </a:r>
            <a:r>
              <a:rPr lang="de-DE" dirty="0">
                <a:effectLst/>
              </a:rPr>
              <a:t> </a:t>
            </a:r>
            <a:r>
              <a:rPr lang="de-DE" dirty="0" err="1">
                <a:effectLst/>
              </a:rPr>
              <a:t>dolor</a:t>
            </a:r>
            <a:r>
              <a:rPr lang="de-DE" dirty="0">
                <a:effectLst/>
              </a:rPr>
              <a:t> </a:t>
            </a:r>
            <a:r>
              <a:rPr lang="de-DE" dirty="0" err="1">
                <a:effectLst/>
              </a:rPr>
              <a:t>sit</a:t>
            </a:r>
            <a:r>
              <a:rPr lang="de-DE" dirty="0">
                <a:effectLst/>
              </a:rPr>
              <a:t> </a:t>
            </a:r>
            <a:r>
              <a:rPr lang="de-DE" dirty="0" err="1">
                <a:effectLst/>
              </a:rPr>
              <a:t>amet</a:t>
            </a:r>
            <a:r>
              <a:rPr lang="de-DE" dirty="0">
                <a:effectLst/>
              </a:rPr>
              <a:t>, </a:t>
            </a:r>
            <a:r>
              <a:rPr lang="de-DE" dirty="0" err="1">
                <a:effectLst/>
              </a:rPr>
              <a:t>consectetur</a:t>
            </a:r>
            <a:r>
              <a:rPr lang="de-DE" dirty="0">
                <a:effectLst/>
              </a:rPr>
              <a:t> </a:t>
            </a:r>
            <a:r>
              <a:rPr lang="de-DE" dirty="0" err="1">
                <a:effectLst/>
              </a:rPr>
              <a:t>adipiscing</a:t>
            </a:r>
            <a:r>
              <a:rPr lang="de-DE" dirty="0">
                <a:effectLst/>
              </a:rPr>
              <a:t> </a:t>
            </a:r>
            <a:r>
              <a:rPr lang="de-DE" dirty="0" err="1">
                <a:effectLst/>
              </a:rPr>
              <a:t>elit</a:t>
            </a:r>
            <a:r>
              <a:rPr lang="de-DE" dirty="0">
                <a:effectLst/>
              </a:rPr>
              <a:t>. Sed </a:t>
            </a:r>
            <a:r>
              <a:rPr lang="de-DE" dirty="0" err="1">
                <a:effectLst/>
              </a:rPr>
              <a:t>vitae</a:t>
            </a:r>
            <a:r>
              <a:rPr lang="de-DE" dirty="0">
                <a:effectLst/>
              </a:rPr>
              <a:t> </a:t>
            </a:r>
            <a:r>
              <a:rPr lang="de-DE" dirty="0" err="1">
                <a:effectLst/>
              </a:rPr>
              <a:t>orci</a:t>
            </a:r>
            <a:r>
              <a:rPr lang="de-DE" dirty="0">
                <a:effectLst/>
              </a:rPr>
              <a:t> </a:t>
            </a:r>
            <a:r>
              <a:rPr lang="de-DE" dirty="0" err="1">
                <a:effectLst/>
              </a:rPr>
              <a:t>eget</a:t>
            </a:r>
            <a:endParaRPr lang="de-DE" dirty="0"/>
          </a:p>
        </p:txBody>
      </p:sp>
      <p:pic>
        <p:nvPicPr>
          <p:cNvPr id="6" name="Grafik 5" descr="Ein Bild, das Text, Schrift, Screenshot, Visitenkarte enthält.&#10;&#10;KI-generierte Inhalte können fehlerhaft sein.">
            <a:extLst>
              <a:ext uri="{FF2B5EF4-FFF2-40B4-BE49-F238E27FC236}">
                <a16:creationId xmlns:a16="http://schemas.microsoft.com/office/drawing/2014/main" id="{87992AB3-0BAF-E2A9-FE1F-14CCD9427A2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76220" y="6834"/>
            <a:ext cx="2064130" cy="1348003"/>
          </a:xfrm>
          <a:prstGeom prst="rect">
            <a:avLst/>
          </a:prstGeom>
        </p:spPr>
      </p:pic>
      <p:pic>
        <p:nvPicPr>
          <p:cNvPr id="8" name="Grafik 7">
            <a:extLst>
              <a:ext uri="{FF2B5EF4-FFF2-40B4-BE49-F238E27FC236}">
                <a16:creationId xmlns:a16="http://schemas.microsoft.com/office/drawing/2014/main" id="{EC32F450-11F4-43A4-032B-7D8D4573039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348371" y="1606498"/>
            <a:ext cx="503782" cy="503782"/>
          </a:xfrm>
          <a:prstGeom prst="rect">
            <a:avLst/>
          </a:prstGeom>
        </p:spPr>
      </p:pic>
    </p:spTree>
    <p:extLst>
      <p:ext uri="{BB962C8B-B14F-4D97-AF65-F5344CB8AC3E}">
        <p14:creationId xmlns:p14="http://schemas.microsoft.com/office/powerpoint/2010/main" val="3308799124"/>
      </p:ext>
    </p:extLst>
  </p:cSld>
  <p:clrMapOvr>
    <a:masterClrMapping/>
  </p:clrMapOvr>
  <p:extLst>
    <p:ext uri="{DCECCB84-F9BA-43D5-87BE-67443E8EF086}">
      <p15:sldGuideLst xmlns:p15="http://schemas.microsoft.com/office/powerpoint/2012/main">
        <p15:guide id="1" pos="158" userDrawn="1">
          <p15:clr>
            <a:srgbClr val="FBAE40"/>
          </p15:clr>
        </p15:guide>
        <p15:guide id="2" pos="3198" userDrawn="1">
          <p15:clr>
            <a:srgbClr val="FBAE40"/>
          </p15:clr>
        </p15:guide>
        <p15:guide id="3" orient="horz" pos="306" userDrawn="1">
          <p15:clr>
            <a:srgbClr val="FBAE40"/>
          </p15:clr>
        </p15:guide>
        <p15:guide id="4" orient="horz" pos="223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3384EB9-79A7-E7F0-D499-4E1D072EA46F}"/>
              </a:ext>
            </a:extLst>
          </p:cNvPr>
          <p:cNvSpPr>
            <a:spLocks noGrp="1"/>
          </p:cNvSpPr>
          <p:nvPr>
            <p:ph type="ctrTitle" hasCustomPrompt="1"/>
          </p:nvPr>
        </p:nvSpPr>
        <p:spPr>
          <a:xfrm>
            <a:off x="337495" y="722165"/>
            <a:ext cx="4652661" cy="2093715"/>
          </a:xfrm>
          <a:noFill/>
        </p:spPr>
        <p:txBody>
          <a:bodyPr wrap="square" lIns="0" tIns="0" rIns="0" bIns="0" anchor="t" anchorCtr="0">
            <a:spAutoFit/>
          </a:bodyPr>
          <a:lstStyle>
            <a:lvl1pPr algn="l">
              <a:lnSpc>
                <a:spcPct val="85000"/>
              </a:lnSpc>
              <a:defRPr sz="800" b="0" i="0" u="none" spc="13" baseline="0">
                <a:solidFill>
                  <a:schemeClr val="tx1"/>
                </a:solidFill>
                <a:latin typeface="Clash Grotesk Medium" pitchFamily="2" charset="77"/>
              </a:defRPr>
            </a:lvl1pPr>
          </a:lstStyle>
          <a:p>
            <a:r>
              <a:rPr lang="de-DE" dirty="0"/>
              <a:t>Hinweis zur Nutzung:</a:t>
            </a:r>
            <a:br>
              <a:rPr lang="de-DE" dirty="0"/>
            </a:br>
            <a:br>
              <a:rPr lang="de-DE" dirty="0"/>
            </a:br>
            <a:r>
              <a:rPr lang="de-DE" dirty="0"/>
              <a:t>Für die korrekte Darstellung dieser Vorlage wird die Schriftart Clash Display und Clash Grotesk benötigt. Diese werden unter </a:t>
            </a:r>
            <a:r>
              <a:rPr lang="de-DE" dirty="0" err="1"/>
              <a:t>foglenden</a:t>
            </a:r>
            <a:r>
              <a:rPr lang="de-DE" dirty="0"/>
              <a:t> Links zum freien Download zur Verfügung gestellt und müssen lokal auf dem Computer installiert sein.</a:t>
            </a:r>
            <a:br>
              <a:rPr lang="de-DE" dirty="0"/>
            </a:br>
            <a:br>
              <a:rPr lang="de-DE" dirty="0"/>
            </a:br>
            <a:r>
              <a:rPr lang="de-DE" dirty="0"/>
              <a:t>Clash Display:</a:t>
            </a:r>
            <a:br>
              <a:rPr lang="de-DE" dirty="0"/>
            </a:br>
            <a:r>
              <a:rPr lang="de-DE" dirty="0">
                <a:hlinkClick r:id="rId2"/>
              </a:rPr>
              <a:t>https://www.fontshare.com/fonts/clash-display</a:t>
            </a:r>
            <a:br>
              <a:rPr lang="de-DE" dirty="0"/>
            </a:br>
            <a:br>
              <a:rPr lang="de-DE" dirty="0"/>
            </a:br>
            <a:r>
              <a:rPr lang="de-DE" dirty="0"/>
              <a:t>Clash Grotesk</a:t>
            </a:r>
            <a:br>
              <a:rPr lang="de-DE" dirty="0"/>
            </a:br>
            <a:r>
              <a:rPr lang="de-DE" dirty="0">
                <a:hlinkClick r:id="rId3"/>
              </a:rPr>
              <a:t>https://www.fontshare.com/fonts/clash-grotesk</a:t>
            </a:r>
            <a:br>
              <a:rPr lang="de-DE" dirty="0"/>
            </a:br>
            <a:br>
              <a:rPr lang="de-DE" dirty="0"/>
            </a:br>
            <a:br>
              <a:rPr lang="de-DE" dirty="0"/>
            </a:br>
            <a:br>
              <a:rPr lang="de-DE" dirty="0"/>
            </a:br>
            <a:r>
              <a:rPr lang="de-DE" dirty="0"/>
              <a:t>Weitere Informationen zum Corporate Design des Wissenschaftsjahres 2026 finden sie hier:</a:t>
            </a:r>
            <a:br>
              <a:rPr lang="de-DE" dirty="0"/>
            </a:br>
            <a:br>
              <a:rPr lang="de-DE" dirty="0"/>
            </a:br>
            <a:r>
              <a:rPr lang="de-DE" dirty="0"/>
              <a:t>https://</a:t>
            </a:r>
            <a:r>
              <a:rPr lang="de-DE" dirty="0" err="1"/>
              <a:t>wissenschaftsjahr.frontify.com</a:t>
            </a:r>
            <a:r>
              <a:rPr lang="de-DE" dirty="0"/>
              <a:t>/</a:t>
            </a:r>
            <a:r>
              <a:rPr lang="de-DE" dirty="0" err="1"/>
              <a:t>document</a:t>
            </a:r>
            <a:r>
              <a:rPr lang="de-DE" dirty="0"/>
              <a:t>/549164?#/wissenschaftsjahr-2026-medizin-der-zukunft/thema-medizin-der-zukunft</a:t>
            </a:r>
            <a:br>
              <a:rPr lang="de-DE" dirty="0"/>
            </a:br>
            <a:br>
              <a:rPr lang="de-DE" dirty="0"/>
            </a:br>
            <a:endParaRPr lang="en-US" dirty="0"/>
          </a:p>
        </p:txBody>
      </p:sp>
      <p:sp>
        <p:nvSpPr>
          <p:cNvPr id="2" name="Textfeld 1">
            <a:extLst>
              <a:ext uri="{FF2B5EF4-FFF2-40B4-BE49-F238E27FC236}">
                <a16:creationId xmlns:a16="http://schemas.microsoft.com/office/drawing/2014/main" id="{61E017C3-1604-DCBF-8A5A-D3E53F396B3A}"/>
              </a:ext>
            </a:extLst>
          </p:cNvPr>
          <p:cNvSpPr txBox="1"/>
          <p:nvPr userDrawn="1"/>
        </p:nvSpPr>
        <p:spPr>
          <a:xfrm>
            <a:off x="337495" y="344311"/>
            <a:ext cx="4652662" cy="415498"/>
          </a:xfrm>
          <a:prstGeom prst="rect">
            <a:avLst/>
          </a:prstGeom>
          <a:noFill/>
        </p:spPr>
        <p:txBody>
          <a:bodyPr wrap="square" lIns="0" tIns="0" rIns="0" bIns="0" rtlCol="0">
            <a:spAutoFit/>
          </a:bodyPr>
          <a:lstStyle/>
          <a:p>
            <a:r>
              <a:rPr lang="de-DE" sz="900" b="1" i="0" kern="1200" dirty="0">
                <a:solidFill>
                  <a:schemeClr val="tx1"/>
                </a:solidFill>
                <a:effectLst/>
                <a:latin typeface="Clash Display Semibold" pitchFamily="2" charset="0"/>
                <a:ea typeface="+mn-ea"/>
                <a:cs typeface="+mn-cs"/>
              </a:rPr>
              <a:t>Vorlage für einen Flyer</a:t>
            </a:r>
          </a:p>
          <a:p>
            <a:r>
              <a:rPr lang="de-DE" sz="900" b="1" i="0" kern="1200" dirty="0">
                <a:solidFill>
                  <a:schemeClr val="tx1"/>
                </a:solidFill>
                <a:effectLst/>
                <a:latin typeface="Clash Display Semibold" pitchFamily="2" charset="0"/>
                <a:ea typeface="+mn-ea"/>
                <a:cs typeface="+mn-cs"/>
              </a:rPr>
              <a:t>Wissenschaftsjahr 2026 - Medizin der Zukunft</a:t>
            </a:r>
          </a:p>
          <a:p>
            <a:endParaRPr lang="de-DE" sz="900" b="1" i="0" dirty="0">
              <a:latin typeface="Clash Display Semibold" pitchFamily="2" charset="0"/>
            </a:endParaRPr>
          </a:p>
        </p:txBody>
      </p:sp>
    </p:spTree>
    <p:extLst>
      <p:ext uri="{BB962C8B-B14F-4D97-AF65-F5344CB8AC3E}">
        <p14:creationId xmlns:p14="http://schemas.microsoft.com/office/powerpoint/2010/main" val="878572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276" y="201242"/>
            <a:ext cx="4595098" cy="730594"/>
          </a:xfrm>
          <a:prstGeom prst="rect">
            <a:avLst/>
          </a:prstGeom>
        </p:spPr>
        <p:txBody>
          <a:bodyPr vert="horz" lIns="91440" tIns="45720" rIns="91440" bIns="45720" rtlCol="0" anchor="ctr">
            <a:normAutofit/>
          </a:bodyPr>
          <a:lstStyle/>
          <a:p>
            <a:r>
              <a:rPr lang="de-DE" dirty="0"/>
              <a:t>Mastertitelformat bearbeiten</a:t>
            </a:r>
            <a:endParaRPr lang="en-US" dirty="0"/>
          </a:p>
        </p:txBody>
      </p:sp>
      <p:sp>
        <p:nvSpPr>
          <p:cNvPr id="3" name="Text Placeholder 2"/>
          <p:cNvSpPr>
            <a:spLocks noGrp="1"/>
          </p:cNvSpPr>
          <p:nvPr>
            <p:ph type="body" idx="1"/>
          </p:nvPr>
        </p:nvSpPr>
        <p:spPr>
          <a:xfrm>
            <a:off x="366276" y="1006208"/>
            <a:ext cx="4595098" cy="2398273"/>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2"/>
          </p:nvPr>
        </p:nvSpPr>
        <p:spPr>
          <a:xfrm>
            <a:off x="366277" y="3503351"/>
            <a:ext cx="1198721" cy="201241"/>
          </a:xfrm>
          <a:prstGeom prst="rect">
            <a:avLst/>
          </a:prstGeom>
        </p:spPr>
        <p:txBody>
          <a:bodyPr vert="horz" lIns="91440" tIns="45720" rIns="91440" bIns="45720" rtlCol="0" anchor="ctr"/>
          <a:lstStyle>
            <a:lvl1pPr algn="l">
              <a:defRPr sz="351">
                <a:solidFill>
                  <a:schemeClr val="tx1">
                    <a:tint val="82000"/>
                  </a:schemeClr>
                </a:solidFill>
              </a:defRPr>
            </a:lvl1pPr>
          </a:lstStyle>
          <a:p>
            <a:fld id="{FF1CE997-F5E0-48C1-8027-62ABFC9C21D5}" type="datetimeFigureOut">
              <a:rPr lang="de-DE" smtClean="0"/>
              <a:t>19.02.26</a:t>
            </a:fld>
            <a:endParaRPr lang="de-DE"/>
          </a:p>
        </p:txBody>
      </p:sp>
      <p:sp>
        <p:nvSpPr>
          <p:cNvPr id="5" name="Footer Placeholder 4"/>
          <p:cNvSpPr>
            <a:spLocks noGrp="1"/>
          </p:cNvSpPr>
          <p:nvPr>
            <p:ph type="ftr" sz="quarter" idx="3"/>
          </p:nvPr>
        </p:nvSpPr>
        <p:spPr>
          <a:xfrm>
            <a:off x="1764785" y="3503351"/>
            <a:ext cx="1798081" cy="201241"/>
          </a:xfrm>
          <a:prstGeom prst="rect">
            <a:avLst/>
          </a:prstGeom>
        </p:spPr>
        <p:txBody>
          <a:bodyPr vert="horz" lIns="91440" tIns="45720" rIns="91440" bIns="45720" rtlCol="0" anchor="ctr"/>
          <a:lstStyle>
            <a:lvl1pPr algn="ctr">
              <a:defRPr sz="351">
                <a:solidFill>
                  <a:schemeClr val="tx1">
                    <a:tint val="82000"/>
                  </a:schemeClr>
                </a:solidFill>
              </a:defRPr>
            </a:lvl1pPr>
          </a:lstStyle>
          <a:p>
            <a:endParaRPr lang="de-DE"/>
          </a:p>
        </p:txBody>
      </p:sp>
      <p:sp>
        <p:nvSpPr>
          <p:cNvPr id="6" name="Slide Number Placeholder 5"/>
          <p:cNvSpPr>
            <a:spLocks noGrp="1"/>
          </p:cNvSpPr>
          <p:nvPr>
            <p:ph type="sldNum" sz="quarter" idx="4"/>
          </p:nvPr>
        </p:nvSpPr>
        <p:spPr>
          <a:xfrm>
            <a:off x="3762653" y="3503351"/>
            <a:ext cx="1198721" cy="201241"/>
          </a:xfrm>
          <a:prstGeom prst="rect">
            <a:avLst/>
          </a:prstGeom>
        </p:spPr>
        <p:txBody>
          <a:bodyPr vert="horz" lIns="91440" tIns="45720" rIns="91440" bIns="45720" rtlCol="0" anchor="ctr"/>
          <a:lstStyle>
            <a:lvl1pPr algn="r">
              <a:defRPr sz="351">
                <a:solidFill>
                  <a:schemeClr val="tx1">
                    <a:tint val="82000"/>
                  </a:schemeClr>
                </a:solidFill>
              </a:defRPr>
            </a:lvl1pPr>
          </a:lstStyle>
          <a:p>
            <a:fld id="{9217248E-58D3-428D-AC05-B441D5810B37}" type="slidenum">
              <a:rPr lang="de-DE" smtClean="0"/>
              <a:t>‹Nr.›</a:t>
            </a:fld>
            <a:endParaRPr lang="de-DE"/>
          </a:p>
        </p:txBody>
      </p:sp>
    </p:spTree>
    <p:extLst>
      <p:ext uri="{BB962C8B-B14F-4D97-AF65-F5344CB8AC3E}">
        <p14:creationId xmlns:p14="http://schemas.microsoft.com/office/powerpoint/2010/main" val="151793544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xStyles>
    <p:titleStyle>
      <a:lvl1pPr algn="l" defTabSz="267302" rtl="0" eaLnBrk="1" latinLnBrk="0" hangingPunct="1">
        <a:lnSpc>
          <a:spcPct val="90000"/>
        </a:lnSpc>
        <a:spcBef>
          <a:spcPct val="0"/>
        </a:spcBef>
        <a:buNone/>
        <a:defRPr sz="1650" b="1" i="0" kern="1200">
          <a:solidFill>
            <a:schemeClr val="tx1"/>
          </a:solidFill>
          <a:latin typeface="Clash Display Semibold" pitchFamily="2" charset="0"/>
          <a:ea typeface="+mj-ea"/>
          <a:cs typeface="Arial" panose="020B0604020202020204" pitchFamily="34" charset="0"/>
        </a:defRPr>
      </a:lvl1pPr>
    </p:titleStyle>
    <p:bodyStyle>
      <a:lvl1pPr marL="66826" indent="-66826" algn="l" defTabSz="267302" rtl="0" eaLnBrk="1" latinLnBrk="0" hangingPunct="1">
        <a:lnSpc>
          <a:spcPct val="90000"/>
        </a:lnSpc>
        <a:spcBef>
          <a:spcPts val="292"/>
        </a:spcBef>
        <a:buFont typeface="Arial" panose="020B0604020202020204" pitchFamily="34" charset="0"/>
        <a:buChar char="•"/>
        <a:defRPr sz="900" b="0" i="0" kern="1200">
          <a:solidFill>
            <a:schemeClr val="tx1"/>
          </a:solidFill>
          <a:latin typeface="Clash Grotesk Medium" pitchFamily="2" charset="77"/>
          <a:ea typeface="+mn-ea"/>
          <a:cs typeface="Arial" panose="020B0604020202020204" pitchFamily="34" charset="0"/>
        </a:defRPr>
      </a:lvl1pPr>
      <a:lvl2pPr marL="200477" indent="-66826" algn="l" defTabSz="267302" rtl="0" eaLnBrk="1" latinLnBrk="0" hangingPunct="1">
        <a:lnSpc>
          <a:spcPct val="90000"/>
        </a:lnSpc>
        <a:spcBef>
          <a:spcPts val="146"/>
        </a:spcBef>
        <a:buFont typeface="Arial" panose="020B0604020202020204" pitchFamily="34" charset="0"/>
        <a:buChar char="•"/>
        <a:defRPr sz="900" b="0" i="0" kern="1200">
          <a:solidFill>
            <a:schemeClr val="tx1"/>
          </a:solidFill>
          <a:latin typeface="Clash Grotesk Medium" pitchFamily="2" charset="77"/>
          <a:ea typeface="+mn-ea"/>
          <a:cs typeface="Arial" panose="020B0604020202020204" pitchFamily="34" charset="0"/>
        </a:defRPr>
      </a:lvl2pPr>
      <a:lvl3pPr marL="334128" indent="-66826" algn="l" defTabSz="267302" rtl="0" eaLnBrk="1" latinLnBrk="0" hangingPunct="1">
        <a:lnSpc>
          <a:spcPct val="90000"/>
        </a:lnSpc>
        <a:spcBef>
          <a:spcPts val="146"/>
        </a:spcBef>
        <a:buFont typeface="Arial" panose="020B0604020202020204" pitchFamily="34" charset="0"/>
        <a:buChar char="•"/>
        <a:defRPr sz="900" b="0" i="0" kern="1200">
          <a:solidFill>
            <a:schemeClr val="tx1"/>
          </a:solidFill>
          <a:latin typeface="Clash Grotesk Medium" pitchFamily="2" charset="77"/>
          <a:ea typeface="+mn-ea"/>
          <a:cs typeface="Arial" panose="020B0604020202020204" pitchFamily="34" charset="0"/>
        </a:defRPr>
      </a:lvl3pPr>
      <a:lvl4pPr marL="467779" indent="-66826" algn="l" defTabSz="267302" rtl="0" eaLnBrk="1" latinLnBrk="0" hangingPunct="1">
        <a:lnSpc>
          <a:spcPct val="90000"/>
        </a:lnSpc>
        <a:spcBef>
          <a:spcPts val="146"/>
        </a:spcBef>
        <a:buFont typeface="Arial" panose="020B0604020202020204" pitchFamily="34" charset="0"/>
        <a:buChar char="•"/>
        <a:defRPr sz="900" b="0" i="0" kern="1200">
          <a:solidFill>
            <a:schemeClr val="tx1"/>
          </a:solidFill>
          <a:latin typeface="Clash Grotesk Medium" pitchFamily="2" charset="77"/>
          <a:ea typeface="+mn-ea"/>
          <a:cs typeface="Arial" panose="020B0604020202020204" pitchFamily="34" charset="0"/>
        </a:defRPr>
      </a:lvl4pPr>
      <a:lvl5pPr marL="601430" indent="-66826" algn="l" defTabSz="267302" rtl="0" eaLnBrk="1" latinLnBrk="0" hangingPunct="1">
        <a:lnSpc>
          <a:spcPct val="90000"/>
        </a:lnSpc>
        <a:spcBef>
          <a:spcPts val="146"/>
        </a:spcBef>
        <a:buFont typeface="Arial" panose="020B0604020202020204" pitchFamily="34" charset="0"/>
        <a:buChar char="•"/>
        <a:defRPr sz="900" b="0" i="0" kern="1200">
          <a:solidFill>
            <a:schemeClr val="tx1"/>
          </a:solidFill>
          <a:latin typeface="Clash Grotesk Medium" pitchFamily="2" charset="77"/>
          <a:ea typeface="+mn-ea"/>
          <a:cs typeface="Arial" panose="020B0604020202020204" pitchFamily="34" charset="0"/>
        </a:defRPr>
      </a:lvl5pPr>
      <a:lvl6pPr marL="735081" indent="-66826" algn="l" defTabSz="267302" rtl="0" eaLnBrk="1" latinLnBrk="0" hangingPunct="1">
        <a:lnSpc>
          <a:spcPct val="90000"/>
        </a:lnSpc>
        <a:spcBef>
          <a:spcPts val="146"/>
        </a:spcBef>
        <a:buFont typeface="Arial" panose="020B0604020202020204" pitchFamily="34" charset="0"/>
        <a:buChar char="•"/>
        <a:defRPr sz="526" kern="1200">
          <a:solidFill>
            <a:schemeClr val="tx1"/>
          </a:solidFill>
          <a:latin typeface="+mn-lt"/>
          <a:ea typeface="+mn-ea"/>
          <a:cs typeface="+mn-cs"/>
        </a:defRPr>
      </a:lvl6pPr>
      <a:lvl7pPr marL="868732" indent="-66826" algn="l" defTabSz="267302" rtl="0" eaLnBrk="1" latinLnBrk="0" hangingPunct="1">
        <a:lnSpc>
          <a:spcPct val="90000"/>
        </a:lnSpc>
        <a:spcBef>
          <a:spcPts val="146"/>
        </a:spcBef>
        <a:buFont typeface="Arial" panose="020B0604020202020204" pitchFamily="34" charset="0"/>
        <a:buChar char="•"/>
        <a:defRPr sz="526" kern="1200">
          <a:solidFill>
            <a:schemeClr val="tx1"/>
          </a:solidFill>
          <a:latin typeface="+mn-lt"/>
          <a:ea typeface="+mn-ea"/>
          <a:cs typeface="+mn-cs"/>
        </a:defRPr>
      </a:lvl7pPr>
      <a:lvl8pPr marL="1002383" indent="-66826" algn="l" defTabSz="267302" rtl="0" eaLnBrk="1" latinLnBrk="0" hangingPunct="1">
        <a:lnSpc>
          <a:spcPct val="90000"/>
        </a:lnSpc>
        <a:spcBef>
          <a:spcPts val="146"/>
        </a:spcBef>
        <a:buFont typeface="Arial" panose="020B0604020202020204" pitchFamily="34" charset="0"/>
        <a:buChar char="•"/>
        <a:defRPr sz="526" kern="1200">
          <a:solidFill>
            <a:schemeClr val="tx1"/>
          </a:solidFill>
          <a:latin typeface="+mn-lt"/>
          <a:ea typeface="+mn-ea"/>
          <a:cs typeface="+mn-cs"/>
        </a:defRPr>
      </a:lvl8pPr>
      <a:lvl9pPr marL="1136034" indent="-66826" algn="l" defTabSz="267302" rtl="0" eaLnBrk="1" latinLnBrk="0" hangingPunct="1">
        <a:lnSpc>
          <a:spcPct val="90000"/>
        </a:lnSpc>
        <a:spcBef>
          <a:spcPts val="146"/>
        </a:spcBef>
        <a:buFont typeface="Arial" panose="020B0604020202020204" pitchFamily="34" charset="0"/>
        <a:buChar char="•"/>
        <a:defRPr sz="526" kern="1200">
          <a:solidFill>
            <a:schemeClr val="tx1"/>
          </a:solidFill>
          <a:latin typeface="+mn-lt"/>
          <a:ea typeface="+mn-ea"/>
          <a:cs typeface="+mn-cs"/>
        </a:defRPr>
      </a:lvl9pPr>
    </p:bodyStyle>
    <p:otherStyle>
      <a:defPPr>
        <a:defRPr lang="en-US"/>
      </a:defPPr>
      <a:lvl1pPr marL="0" algn="l" defTabSz="267302" rtl="0" eaLnBrk="1" latinLnBrk="0" hangingPunct="1">
        <a:defRPr sz="526" kern="1200">
          <a:solidFill>
            <a:schemeClr val="tx1"/>
          </a:solidFill>
          <a:latin typeface="+mn-lt"/>
          <a:ea typeface="+mn-ea"/>
          <a:cs typeface="+mn-cs"/>
        </a:defRPr>
      </a:lvl1pPr>
      <a:lvl2pPr marL="133651" algn="l" defTabSz="267302" rtl="0" eaLnBrk="1" latinLnBrk="0" hangingPunct="1">
        <a:defRPr sz="526" kern="1200">
          <a:solidFill>
            <a:schemeClr val="tx1"/>
          </a:solidFill>
          <a:latin typeface="+mn-lt"/>
          <a:ea typeface="+mn-ea"/>
          <a:cs typeface="+mn-cs"/>
        </a:defRPr>
      </a:lvl2pPr>
      <a:lvl3pPr marL="267302" algn="l" defTabSz="267302" rtl="0" eaLnBrk="1" latinLnBrk="0" hangingPunct="1">
        <a:defRPr sz="526" kern="1200">
          <a:solidFill>
            <a:schemeClr val="tx1"/>
          </a:solidFill>
          <a:latin typeface="+mn-lt"/>
          <a:ea typeface="+mn-ea"/>
          <a:cs typeface="+mn-cs"/>
        </a:defRPr>
      </a:lvl3pPr>
      <a:lvl4pPr marL="400953" algn="l" defTabSz="267302" rtl="0" eaLnBrk="1" latinLnBrk="0" hangingPunct="1">
        <a:defRPr sz="526" kern="1200">
          <a:solidFill>
            <a:schemeClr val="tx1"/>
          </a:solidFill>
          <a:latin typeface="+mn-lt"/>
          <a:ea typeface="+mn-ea"/>
          <a:cs typeface="+mn-cs"/>
        </a:defRPr>
      </a:lvl4pPr>
      <a:lvl5pPr marL="534604" algn="l" defTabSz="267302" rtl="0" eaLnBrk="1" latinLnBrk="0" hangingPunct="1">
        <a:defRPr sz="526" kern="1200">
          <a:solidFill>
            <a:schemeClr val="tx1"/>
          </a:solidFill>
          <a:latin typeface="+mn-lt"/>
          <a:ea typeface="+mn-ea"/>
          <a:cs typeface="+mn-cs"/>
        </a:defRPr>
      </a:lvl5pPr>
      <a:lvl6pPr marL="668255" algn="l" defTabSz="267302" rtl="0" eaLnBrk="1" latinLnBrk="0" hangingPunct="1">
        <a:defRPr sz="526" kern="1200">
          <a:solidFill>
            <a:schemeClr val="tx1"/>
          </a:solidFill>
          <a:latin typeface="+mn-lt"/>
          <a:ea typeface="+mn-ea"/>
          <a:cs typeface="+mn-cs"/>
        </a:defRPr>
      </a:lvl6pPr>
      <a:lvl7pPr marL="801906" algn="l" defTabSz="267302" rtl="0" eaLnBrk="1" latinLnBrk="0" hangingPunct="1">
        <a:defRPr sz="526" kern="1200">
          <a:solidFill>
            <a:schemeClr val="tx1"/>
          </a:solidFill>
          <a:latin typeface="+mn-lt"/>
          <a:ea typeface="+mn-ea"/>
          <a:cs typeface="+mn-cs"/>
        </a:defRPr>
      </a:lvl7pPr>
      <a:lvl8pPr marL="935557" algn="l" defTabSz="267302" rtl="0" eaLnBrk="1" latinLnBrk="0" hangingPunct="1">
        <a:defRPr sz="526" kern="1200">
          <a:solidFill>
            <a:schemeClr val="tx1"/>
          </a:solidFill>
          <a:latin typeface="+mn-lt"/>
          <a:ea typeface="+mn-ea"/>
          <a:cs typeface="+mn-cs"/>
        </a:defRPr>
      </a:lvl8pPr>
      <a:lvl9pPr marL="1069208" algn="l" defTabSz="267302" rtl="0" eaLnBrk="1" latinLnBrk="0" hangingPunct="1">
        <a:defRPr sz="52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91" userDrawn="1">
          <p15:clr>
            <a:srgbClr val="F26B43"/>
          </p15:clr>
        </p15:guide>
        <p15:guide id="2" pos="167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www.fontshare.com/fonts/clash-grotesk" TargetMode="External"/><Relationship Id="rId2" Type="http://schemas.openxmlformats.org/officeDocument/2006/relationships/hyperlink" Target="https://www.fontshare.com/fonts/clash-display"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CDEA287-3340-B295-7DB0-1B33B3C5257F}"/>
              </a:ext>
            </a:extLst>
          </p:cNvPr>
          <p:cNvSpPr>
            <a:spLocks noGrp="1"/>
          </p:cNvSpPr>
          <p:nvPr>
            <p:ph type="ctrTitle"/>
          </p:nvPr>
        </p:nvSpPr>
        <p:spPr>
          <a:noFill/>
        </p:spPr>
        <p:txBody>
          <a:bodyPr wrap="square" lIns="0" tIns="0" rIns="0" bIns="0" anchor="t" anchorCtr="0">
            <a:spAutoFit/>
          </a:bodyPr>
          <a:lstStyle>
            <a:lvl1pPr algn="l">
              <a:lnSpc>
                <a:spcPct val="85000"/>
              </a:lnSpc>
              <a:defRPr sz="800" b="0" i="0" u="none" spc="13" baseline="0">
                <a:solidFill>
                  <a:schemeClr val="tx1"/>
                </a:solidFill>
                <a:latin typeface="Clash Grotesk Medium" pitchFamily="2" charset="77"/>
              </a:defRPr>
            </a:lvl1pPr>
          </a:lstStyle>
          <a:p>
            <a:r>
              <a:rPr lang="de-DE" dirty="0"/>
              <a:t>Hinweis zur Nutzung:</a:t>
            </a:r>
            <a:br>
              <a:rPr lang="de-DE" dirty="0"/>
            </a:br>
            <a:br>
              <a:rPr lang="de-DE" dirty="0"/>
            </a:br>
            <a:r>
              <a:rPr lang="de-DE" dirty="0"/>
              <a:t>Für die korrekte Darstellung dieser Vorlage wird die Schriftart Clash Display und Clash Grotesk benötigt. Diese werden unter </a:t>
            </a:r>
            <a:r>
              <a:rPr lang="de-DE" dirty="0" err="1"/>
              <a:t>foglenden</a:t>
            </a:r>
            <a:r>
              <a:rPr lang="de-DE" dirty="0"/>
              <a:t> Links zum freien Download zur Verfügung gestellt und müssen lokal auf dem Computer installiert sein.</a:t>
            </a:r>
            <a:br>
              <a:rPr lang="de-DE" dirty="0"/>
            </a:br>
            <a:br>
              <a:rPr lang="de-DE" dirty="0"/>
            </a:br>
            <a:r>
              <a:rPr lang="de-DE" dirty="0"/>
              <a:t>Clash Display:</a:t>
            </a:r>
            <a:br>
              <a:rPr lang="de-DE" dirty="0"/>
            </a:br>
            <a:r>
              <a:rPr lang="de-DE" dirty="0">
                <a:hlinkClick r:id="rId2"/>
              </a:rPr>
              <a:t>https://www.fontshare.com/fonts/clash-display</a:t>
            </a:r>
            <a:br>
              <a:rPr lang="de-DE" dirty="0"/>
            </a:br>
            <a:br>
              <a:rPr lang="de-DE" dirty="0"/>
            </a:br>
            <a:r>
              <a:rPr lang="de-DE" dirty="0"/>
              <a:t>Clash Grotesk</a:t>
            </a:r>
            <a:br>
              <a:rPr lang="de-DE" dirty="0"/>
            </a:br>
            <a:r>
              <a:rPr lang="de-DE" dirty="0">
                <a:hlinkClick r:id="rId3"/>
              </a:rPr>
              <a:t>https://www.fontshare.com/fonts/clash-grotesk</a:t>
            </a:r>
            <a:br>
              <a:rPr lang="de-DE" dirty="0"/>
            </a:br>
            <a:br>
              <a:rPr lang="de-DE" dirty="0"/>
            </a:br>
            <a:br>
              <a:rPr lang="de-DE" dirty="0"/>
            </a:br>
            <a:br>
              <a:rPr lang="de-DE" dirty="0"/>
            </a:br>
            <a:r>
              <a:rPr lang="de-DE" dirty="0"/>
              <a:t>Weitere Informationen zum Corporate Design des Wissenschaftsjahres 2026 finden sie hier:</a:t>
            </a:r>
            <a:br>
              <a:rPr lang="de-DE" dirty="0"/>
            </a:br>
            <a:br>
              <a:rPr lang="de-DE" dirty="0"/>
            </a:br>
            <a:r>
              <a:rPr lang="de-DE" dirty="0"/>
              <a:t>https://</a:t>
            </a:r>
            <a:r>
              <a:rPr lang="de-DE" dirty="0" err="1"/>
              <a:t>wissenschaftsjahr.frontify.com</a:t>
            </a:r>
            <a:r>
              <a:rPr lang="de-DE" dirty="0"/>
              <a:t>/</a:t>
            </a:r>
            <a:r>
              <a:rPr lang="de-DE" dirty="0" err="1"/>
              <a:t>document</a:t>
            </a:r>
            <a:r>
              <a:rPr lang="de-DE" dirty="0"/>
              <a:t>/549164?#/wissenschaftsjahr-2026-medizin-der-zukunft/thema-medizin-der-zukunft</a:t>
            </a:r>
            <a:br>
              <a:rPr lang="de-DE" dirty="0"/>
            </a:br>
            <a:br>
              <a:rPr lang="de-DE" dirty="0"/>
            </a:br>
            <a:endParaRPr lang="en-US" dirty="0"/>
          </a:p>
        </p:txBody>
      </p:sp>
    </p:spTree>
    <p:extLst>
      <p:ext uri="{BB962C8B-B14F-4D97-AF65-F5344CB8AC3E}">
        <p14:creationId xmlns:p14="http://schemas.microsoft.com/office/powerpoint/2010/main" val="2264927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7C70CD2C-9271-3B32-BFED-EA58B3E5C9DE}"/>
              </a:ext>
            </a:extLst>
          </p:cNvPr>
          <p:cNvSpPr/>
          <p:nvPr/>
        </p:nvSpPr>
        <p:spPr>
          <a:xfrm>
            <a:off x="265164" y="1388378"/>
            <a:ext cx="3617615" cy="973123"/>
          </a:xfrm>
          <a:prstGeom prst="rect">
            <a:avLst/>
          </a:prstGeom>
          <a:solidFill>
            <a:srgbClr val="2C5091">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8DEB5850-3A4B-75B9-48AF-4A81A1D23466}"/>
              </a:ext>
            </a:extLst>
          </p:cNvPr>
          <p:cNvSpPr>
            <a:spLocks noGrp="1"/>
          </p:cNvSpPr>
          <p:nvPr>
            <p:ph type="ctrTitle"/>
          </p:nvPr>
        </p:nvSpPr>
        <p:spPr>
          <a:xfrm>
            <a:off x="251912" y="1358575"/>
            <a:ext cx="3824084" cy="1101712"/>
          </a:xfrm>
        </p:spPr>
        <p:txBody>
          <a:bodyPr/>
          <a:lstStyle/>
          <a:p>
            <a:r>
              <a:rPr lang="de-DE" dirty="0"/>
              <a:t>Platzhalter Headline </a:t>
            </a:r>
            <a:br>
              <a:rPr lang="de-DE" dirty="0"/>
            </a:br>
            <a:r>
              <a:rPr lang="de-DE" dirty="0"/>
              <a:t>für Flyer Din A6</a:t>
            </a:r>
            <a:br>
              <a:rPr lang="de-DE" dirty="0"/>
            </a:br>
            <a:r>
              <a:rPr lang="de-DE" dirty="0"/>
              <a:t>zwei oder drei Zeilen</a:t>
            </a:r>
          </a:p>
        </p:txBody>
      </p:sp>
      <p:sp>
        <p:nvSpPr>
          <p:cNvPr id="3" name="Textplatzhalter 2">
            <a:extLst>
              <a:ext uri="{FF2B5EF4-FFF2-40B4-BE49-F238E27FC236}">
                <a16:creationId xmlns:a16="http://schemas.microsoft.com/office/drawing/2014/main" id="{35D3BEEB-042F-8C10-F505-2D2CBE0C2475}"/>
              </a:ext>
            </a:extLst>
          </p:cNvPr>
          <p:cNvSpPr>
            <a:spLocks noGrp="1"/>
          </p:cNvSpPr>
          <p:nvPr>
            <p:ph type="body" sz="quarter" idx="28"/>
          </p:nvPr>
        </p:nvSpPr>
        <p:spPr/>
        <p:txBody>
          <a:bodyPr/>
          <a:lstStyle/>
          <a:p>
            <a:endParaRPr lang="de-DE"/>
          </a:p>
        </p:txBody>
      </p:sp>
    </p:spTree>
    <p:extLst>
      <p:ext uri="{BB962C8B-B14F-4D97-AF65-F5344CB8AC3E}">
        <p14:creationId xmlns:p14="http://schemas.microsoft.com/office/powerpoint/2010/main" val="3844094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ildplatzhalter 1">
            <a:extLst>
              <a:ext uri="{FF2B5EF4-FFF2-40B4-BE49-F238E27FC236}">
                <a16:creationId xmlns:a16="http://schemas.microsoft.com/office/drawing/2014/main" id="{3E8B1D6B-9735-3A1C-60A7-A7BC67CF6527}"/>
              </a:ext>
            </a:extLst>
          </p:cNvPr>
          <p:cNvSpPr>
            <a:spLocks noGrp="1"/>
          </p:cNvSpPr>
          <p:nvPr>
            <p:ph type="pic" sz="quarter" idx="25"/>
          </p:nvPr>
        </p:nvSpPr>
        <p:spPr/>
        <p:txBody>
          <a:bodyPr/>
          <a:lstStyle/>
          <a:p>
            <a:endParaRPr lang="de-DE" dirty="0">
              <a:solidFill>
                <a:schemeClr val="bg1"/>
              </a:solidFill>
            </a:endParaRPr>
          </a:p>
        </p:txBody>
      </p:sp>
      <p:sp>
        <p:nvSpPr>
          <p:cNvPr id="3" name="Bildplatzhalter 2">
            <a:extLst>
              <a:ext uri="{FF2B5EF4-FFF2-40B4-BE49-F238E27FC236}">
                <a16:creationId xmlns:a16="http://schemas.microsoft.com/office/drawing/2014/main" id="{D832EFC9-CCD6-5220-0490-4A816426199C}"/>
              </a:ext>
            </a:extLst>
          </p:cNvPr>
          <p:cNvSpPr>
            <a:spLocks noGrp="1"/>
          </p:cNvSpPr>
          <p:nvPr>
            <p:ph type="pic" sz="quarter" idx="26"/>
          </p:nvPr>
        </p:nvSpPr>
        <p:spPr>
          <a:xfrm>
            <a:off x="257451" y="2792179"/>
            <a:ext cx="1381437" cy="754296"/>
          </a:xfrm>
        </p:spPr>
        <p:txBody>
          <a:bodyPr/>
          <a:lstStyle/>
          <a:p>
            <a:endParaRPr lang="de-DE" dirty="0">
              <a:solidFill>
                <a:schemeClr val="bg1"/>
              </a:solidFill>
            </a:endParaRPr>
          </a:p>
        </p:txBody>
      </p:sp>
      <p:sp>
        <p:nvSpPr>
          <p:cNvPr id="4" name="Textplatzhalter 3">
            <a:extLst>
              <a:ext uri="{FF2B5EF4-FFF2-40B4-BE49-F238E27FC236}">
                <a16:creationId xmlns:a16="http://schemas.microsoft.com/office/drawing/2014/main" id="{12067157-F4EB-DC94-E44B-AC4ADA9F590E}"/>
              </a:ext>
            </a:extLst>
          </p:cNvPr>
          <p:cNvSpPr>
            <a:spLocks noGrp="1"/>
          </p:cNvSpPr>
          <p:nvPr>
            <p:ph type="body" sz="quarter" idx="21"/>
          </p:nvPr>
        </p:nvSpPr>
        <p:spPr/>
        <p:txBody>
          <a:bodyPr/>
          <a:lstStyle/>
          <a:p>
            <a:r>
              <a:rPr lang="de-DE" dirty="0"/>
              <a:t>Headline Platzhalter</a:t>
            </a:r>
          </a:p>
        </p:txBody>
      </p:sp>
      <p:sp>
        <p:nvSpPr>
          <p:cNvPr id="5" name="Textplatzhalter 4">
            <a:extLst>
              <a:ext uri="{FF2B5EF4-FFF2-40B4-BE49-F238E27FC236}">
                <a16:creationId xmlns:a16="http://schemas.microsoft.com/office/drawing/2014/main" id="{2AE85D92-F94E-054C-543B-7AA731AA9761}"/>
              </a:ext>
            </a:extLst>
          </p:cNvPr>
          <p:cNvSpPr>
            <a:spLocks noGrp="1"/>
          </p:cNvSpPr>
          <p:nvPr>
            <p:ph type="body" sz="quarter" idx="14"/>
          </p:nvPr>
        </p:nvSpPr>
        <p:spPr/>
        <p:txBody>
          <a:bodyPr/>
          <a:lstStyle/>
          <a:p>
            <a:r>
              <a:rPr lang="de-DE" dirty="0"/>
              <a:t>Platzhaltertext </a:t>
            </a:r>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consectetur</a:t>
            </a:r>
            <a:r>
              <a:rPr lang="de-DE" dirty="0"/>
              <a:t> </a:t>
            </a:r>
            <a:r>
              <a:rPr lang="de-DE" dirty="0" err="1"/>
              <a:t>adipiscing</a:t>
            </a:r>
            <a:r>
              <a:rPr lang="de-DE" dirty="0"/>
              <a:t> </a:t>
            </a:r>
            <a:r>
              <a:rPr lang="de-DE" dirty="0" err="1"/>
              <a:t>elit</a:t>
            </a:r>
            <a:r>
              <a:rPr lang="de-DE" dirty="0"/>
              <a:t>. Sed </a:t>
            </a:r>
            <a:r>
              <a:rPr lang="de-DE" dirty="0" err="1"/>
              <a:t>vitae</a:t>
            </a:r>
            <a:r>
              <a:rPr lang="de-DE" dirty="0"/>
              <a:t> </a:t>
            </a:r>
            <a:r>
              <a:rPr lang="de-DE" dirty="0" err="1"/>
              <a:t>orci</a:t>
            </a:r>
            <a:r>
              <a:rPr lang="de-DE" dirty="0"/>
              <a:t> </a:t>
            </a:r>
            <a:r>
              <a:rPr lang="de-DE" dirty="0" err="1"/>
              <a:t>eget</a:t>
            </a:r>
            <a:r>
              <a:rPr lang="de-DE" dirty="0"/>
              <a:t> </a:t>
            </a:r>
            <a:r>
              <a:rPr lang="de-DE" dirty="0" err="1"/>
              <a:t>nisl</a:t>
            </a:r>
            <a:r>
              <a:rPr lang="de-DE" dirty="0"/>
              <a:t> </a:t>
            </a:r>
            <a:r>
              <a:rPr lang="de-DE" dirty="0" err="1"/>
              <a:t>fermentum</a:t>
            </a:r>
            <a:r>
              <a:rPr lang="de-DE" dirty="0"/>
              <a:t> </a:t>
            </a:r>
            <a:r>
              <a:rPr lang="de-DE" dirty="0" err="1"/>
              <a:t>gravida</a:t>
            </a:r>
            <a:r>
              <a:rPr lang="de-DE" dirty="0"/>
              <a:t>. </a:t>
            </a:r>
            <a:r>
              <a:rPr lang="de-DE" dirty="0" err="1"/>
              <a:t>Phasellus</a:t>
            </a:r>
            <a:r>
              <a:rPr lang="de-DE" dirty="0"/>
              <a:t> </a:t>
            </a:r>
            <a:r>
              <a:rPr lang="de-DE" dirty="0" err="1"/>
              <a:t>pretium</a:t>
            </a:r>
            <a:r>
              <a:rPr lang="de-DE" dirty="0"/>
              <a:t> </a:t>
            </a:r>
            <a:r>
              <a:rPr lang="de-DE" dirty="0" err="1"/>
              <a:t>lectus</a:t>
            </a:r>
            <a:r>
              <a:rPr lang="de-DE" dirty="0"/>
              <a:t> </a:t>
            </a:r>
            <a:r>
              <a:rPr lang="de-DE" dirty="0" err="1"/>
              <a:t>id</a:t>
            </a:r>
            <a:r>
              <a:rPr lang="de-DE" dirty="0"/>
              <a:t> </a:t>
            </a:r>
            <a:r>
              <a:rPr lang="de-DE" dirty="0" err="1"/>
              <a:t>massa</a:t>
            </a:r>
            <a:r>
              <a:rPr lang="de-DE" dirty="0"/>
              <a:t> </a:t>
            </a:r>
            <a:r>
              <a:rPr lang="de-DE" dirty="0" err="1"/>
              <a:t>dignissim</a:t>
            </a:r>
            <a:r>
              <a:rPr lang="de-DE" dirty="0"/>
              <a:t>, et </a:t>
            </a:r>
            <a:r>
              <a:rPr lang="de-DE" dirty="0" err="1"/>
              <a:t>porttitor</a:t>
            </a:r>
            <a:r>
              <a:rPr lang="de-DE" dirty="0"/>
              <a:t> </a:t>
            </a:r>
            <a:r>
              <a:rPr lang="de-DE" dirty="0" err="1"/>
              <a:t>arcu</a:t>
            </a:r>
            <a:r>
              <a:rPr lang="de-DE" dirty="0"/>
              <a:t> </a:t>
            </a:r>
            <a:r>
              <a:rPr lang="de-DE" dirty="0" err="1"/>
              <a:t>consectetur</a:t>
            </a:r>
            <a:r>
              <a:rPr lang="de-DE" dirty="0"/>
              <a:t>. Integer </a:t>
            </a:r>
            <a:r>
              <a:rPr lang="de-DE" dirty="0" err="1"/>
              <a:t>quis</a:t>
            </a:r>
            <a:r>
              <a:rPr lang="de-DE" dirty="0"/>
              <a:t> </a:t>
            </a:r>
            <a:r>
              <a:rPr lang="de-DE" dirty="0" err="1"/>
              <a:t>suscipit</a:t>
            </a:r>
            <a:r>
              <a:rPr lang="de-DE" dirty="0"/>
              <a:t> </a:t>
            </a:r>
            <a:r>
              <a:rPr lang="de-DE" dirty="0" err="1"/>
              <a:t>neque</a:t>
            </a:r>
            <a:r>
              <a:rPr lang="de-DE" dirty="0"/>
              <a:t>. </a:t>
            </a:r>
            <a:r>
              <a:rPr lang="de-DE" dirty="0" err="1"/>
              <a:t>Donec</a:t>
            </a:r>
            <a:r>
              <a:rPr lang="de-DE" dirty="0"/>
              <a:t> </a:t>
            </a:r>
            <a:r>
              <a:rPr lang="de-DE" dirty="0" err="1"/>
              <a:t>lacinia</a:t>
            </a:r>
            <a:r>
              <a:rPr lang="de-DE" dirty="0"/>
              <a:t>, </a:t>
            </a:r>
            <a:r>
              <a:rPr lang="de-DE" dirty="0" err="1"/>
              <a:t>risus</a:t>
            </a:r>
            <a:r>
              <a:rPr lang="de-DE" dirty="0"/>
              <a:t> </a:t>
            </a:r>
            <a:r>
              <a:rPr lang="de-DE" dirty="0" err="1"/>
              <a:t>ut</a:t>
            </a:r>
            <a:r>
              <a:rPr lang="de-DE" dirty="0"/>
              <a:t> </a:t>
            </a:r>
            <a:r>
              <a:rPr lang="de-DE" dirty="0" err="1"/>
              <a:t>viverra</a:t>
            </a:r>
            <a:r>
              <a:rPr lang="de-DE" dirty="0"/>
              <a:t> </a:t>
            </a:r>
            <a:r>
              <a:rPr lang="de-DE" dirty="0" err="1"/>
              <a:t>gravida</a:t>
            </a:r>
            <a:r>
              <a:rPr lang="de-DE" dirty="0"/>
              <a:t>, </a:t>
            </a:r>
            <a:r>
              <a:rPr lang="de-DE" dirty="0" err="1"/>
              <a:t>lorem</a:t>
            </a:r>
            <a:r>
              <a:rPr lang="de-DE" dirty="0"/>
              <a:t> </a:t>
            </a:r>
            <a:r>
              <a:rPr lang="de-DE" dirty="0" err="1"/>
              <a:t>urna</a:t>
            </a:r>
            <a:r>
              <a:rPr lang="de-DE" dirty="0"/>
              <a:t> </a:t>
            </a:r>
            <a:r>
              <a:rPr lang="de-DE" dirty="0" err="1"/>
              <a:t>facilisis</a:t>
            </a:r>
            <a:r>
              <a:rPr lang="de-DE" dirty="0"/>
              <a:t> </a:t>
            </a:r>
            <a:r>
              <a:rPr lang="de-DE" dirty="0" err="1"/>
              <a:t>turpis</a:t>
            </a:r>
            <a:r>
              <a:rPr lang="de-DE" dirty="0"/>
              <a:t>, </a:t>
            </a:r>
            <a:r>
              <a:rPr lang="de-DE" dirty="0" err="1"/>
              <a:t>quis</a:t>
            </a:r>
            <a:r>
              <a:rPr lang="de-DE" dirty="0"/>
              <a:t> </a:t>
            </a:r>
            <a:r>
              <a:rPr lang="de-DE" dirty="0" err="1"/>
              <a:t>consequat</a:t>
            </a:r>
            <a:r>
              <a:rPr lang="de-DE" dirty="0"/>
              <a:t> </a:t>
            </a:r>
            <a:r>
              <a:rPr lang="de-DE" dirty="0" err="1"/>
              <a:t>metus</a:t>
            </a:r>
            <a:r>
              <a:rPr lang="de-DE" dirty="0"/>
              <a:t> </a:t>
            </a:r>
            <a:r>
              <a:rPr lang="de-DE" dirty="0" err="1"/>
              <a:t>libero</a:t>
            </a:r>
            <a:r>
              <a:rPr lang="de-DE" dirty="0"/>
              <a:t> sed </a:t>
            </a:r>
            <a:r>
              <a:rPr lang="de-DE" dirty="0" err="1"/>
              <a:t>velit</a:t>
            </a:r>
            <a:r>
              <a:rPr lang="de-DE" dirty="0"/>
              <a:t>. </a:t>
            </a:r>
            <a:r>
              <a:rPr lang="de-DE" dirty="0" err="1"/>
              <a:t>Suspendisse</a:t>
            </a:r>
            <a:r>
              <a:rPr lang="de-DE" dirty="0"/>
              <a:t> </a:t>
            </a:r>
            <a:r>
              <a:rPr lang="de-DE" dirty="0" err="1"/>
              <a:t>potenti</a:t>
            </a:r>
            <a:r>
              <a:rPr lang="de-DE" dirty="0"/>
              <a:t>. </a:t>
            </a:r>
            <a:r>
              <a:rPr lang="de-DE" dirty="0" err="1"/>
              <a:t>Aliquam</a:t>
            </a:r>
            <a:r>
              <a:rPr lang="de-DE" dirty="0"/>
              <a:t> erat </a:t>
            </a:r>
            <a:r>
              <a:rPr lang="de-DE" dirty="0" err="1"/>
              <a:t>volutpat</a:t>
            </a:r>
            <a:r>
              <a:rPr lang="de-DE" dirty="0"/>
              <a:t>. </a:t>
            </a:r>
            <a:r>
              <a:rPr lang="de-DE" dirty="0" err="1"/>
              <a:t>Praesent</a:t>
            </a:r>
            <a:r>
              <a:rPr lang="de-DE" dirty="0"/>
              <a:t> </a:t>
            </a:r>
            <a:r>
              <a:rPr lang="de-DE" dirty="0" err="1"/>
              <a:t>id</a:t>
            </a:r>
            <a:r>
              <a:rPr lang="de-DE" dirty="0"/>
              <a:t> </a:t>
            </a:r>
            <a:r>
              <a:rPr lang="de-DE" dirty="0" err="1"/>
              <a:t>dictum</a:t>
            </a:r>
            <a:r>
              <a:rPr lang="de-DE" dirty="0"/>
              <a:t> </a:t>
            </a:r>
            <a:r>
              <a:rPr lang="de-DE" dirty="0" err="1"/>
              <a:t>mauris</a:t>
            </a:r>
            <a:r>
              <a:rPr lang="de-DE" dirty="0"/>
              <a:t>, sed </a:t>
            </a:r>
            <a:r>
              <a:rPr lang="de-DE" dirty="0" err="1"/>
              <a:t>ultricies</a:t>
            </a:r>
            <a:r>
              <a:rPr lang="de-DE" dirty="0"/>
              <a:t> </a:t>
            </a:r>
            <a:r>
              <a:rPr lang="de-DE" dirty="0" err="1"/>
              <a:t>nisl</a:t>
            </a:r>
            <a:r>
              <a:rPr lang="de-DE" dirty="0"/>
              <a:t>. Nulla </a:t>
            </a:r>
            <a:r>
              <a:rPr lang="de-DE" dirty="0" err="1"/>
              <a:t>facilisi</a:t>
            </a:r>
            <a:r>
              <a:rPr lang="de-DE" dirty="0"/>
              <a:t>. Mauris sed magna </a:t>
            </a:r>
            <a:r>
              <a:rPr lang="de-DE" dirty="0" err="1"/>
              <a:t>semper</a:t>
            </a:r>
            <a:r>
              <a:rPr lang="de-DE" dirty="0"/>
              <a:t>, </a:t>
            </a:r>
            <a:r>
              <a:rPr lang="de-DE" dirty="0" err="1"/>
              <a:t>iaculis</a:t>
            </a:r>
            <a:r>
              <a:rPr lang="de-DE" dirty="0"/>
              <a:t> </a:t>
            </a:r>
            <a:r>
              <a:rPr lang="de-DE" dirty="0" err="1"/>
              <a:t>risus</a:t>
            </a:r>
            <a:r>
              <a:rPr lang="de-DE" dirty="0"/>
              <a:t> </a:t>
            </a:r>
            <a:r>
              <a:rPr lang="de-DE" dirty="0" err="1"/>
              <a:t>vitae</a:t>
            </a:r>
            <a:r>
              <a:rPr lang="de-DE" dirty="0"/>
              <a:t>, </a:t>
            </a:r>
            <a:r>
              <a:rPr lang="de-DE" dirty="0" err="1"/>
              <a:t>imperdiet</a:t>
            </a:r>
            <a:r>
              <a:rPr lang="de-DE" dirty="0"/>
              <a:t> </a:t>
            </a:r>
            <a:r>
              <a:rPr lang="de-DE" dirty="0" err="1"/>
              <a:t>neque</a:t>
            </a:r>
            <a:r>
              <a:rPr lang="de-DE" dirty="0"/>
              <a:t>. Vestibulum </a:t>
            </a:r>
            <a:r>
              <a:rPr lang="de-DE" dirty="0" err="1"/>
              <a:t>consequat</a:t>
            </a:r>
            <a:r>
              <a:rPr lang="de-DE" dirty="0"/>
              <a:t> </a:t>
            </a:r>
            <a:r>
              <a:rPr lang="de-DE" dirty="0" err="1"/>
              <a:t>leo</a:t>
            </a:r>
            <a:r>
              <a:rPr lang="de-DE" dirty="0"/>
              <a:t> et </a:t>
            </a:r>
            <a:r>
              <a:rPr lang="de-DE" dirty="0" err="1"/>
              <a:t>velit</a:t>
            </a:r>
            <a:r>
              <a:rPr lang="de-DE" dirty="0"/>
              <a:t> </a:t>
            </a:r>
            <a:r>
              <a:rPr lang="de-DE" dirty="0" err="1"/>
              <a:t>tincidunt</a:t>
            </a:r>
            <a:r>
              <a:rPr lang="de-DE" dirty="0"/>
              <a:t>, </a:t>
            </a:r>
            <a:r>
              <a:rPr lang="de-DE" dirty="0" err="1"/>
              <a:t>nec</a:t>
            </a:r>
            <a:r>
              <a:rPr lang="de-DE" dirty="0"/>
              <a:t> </a:t>
            </a:r>
            <a:r>
              <a:rPr lang="de-DE" dirty="0" err="1"/>
              <a:t>porttitor</a:t>
            </a:r>
            <a:r>
              <a:rPr lang="de-DE" dirty="0"/>
              <a:t> </a:t>
            </a:r>
            <a:r>
              <a:rPr lang="de-DE" dirty="0" err="1"/>
              <a:t>justo</a:t>
            </a:r>
            <a:r>
              <a:rPr lang="de-DE" dirty="0"/>
              <a:t> </a:t>
            </a:r>
            <a:r>
              <a:rPr lang="de-DE" dirty="0" err="1"/>
              <a:t>consequat</a:t>
            </a:r>
            <a:r>
              <a:rPr lang="de-DE" dirty="0"/>
              <a:t>. </a:t>
            </a:r>
            <a:r>
              <a:rPr lang="de-DE" dirty="0" err="1"/>
              <a:t>Curabitur</a:t>
            </a:r>
            <a:r>
              <a:rPr lang="de-DE" dirty="0"/>
              <a:t> </a:t>
            </a:r>
            <a:r>
              <a:rPr lang="de-DE" dirty="0" err="1"/>
              <a:t>porta</a:t>
            </a:r>
            <a:r>
              <a:rPr lang="de-DE" dirty="0"/>
              <a:t>, </a:t>
            </a:r>
            <a:r>
              <a:rPr lang="de-DE" dirty="0" err="1"/>
              <a:t>arcu</a:t>
            </a:r>
            <a:r>
              <a:rPr lang="de-DE" dirty="0"/>
              <a:t> </a:t>
            </a:r>
            <a:r>
              <a:rPr lang="de-DE" dirty="0" err="1"/>
              <a:t>ac</a:t>
            </a:r>
            <a:r>
              <a:rPr lang="de-DE" dirty="0"/>
              <a:t> </a:t>
            </a:r>
            <a:r>
              <a:rPr lang="de-DE" dirty="0" err="1"/>
              <a:t>pretium</a:t>
            </a:r>
            <a:r>
              <a:rPr lang="de-DE" dirty="0"/>
              <a:t> </a:t>
            </a:r>
            <a:r>
              <a:rPr lang="de-DE" dirty="0" err="1"/>
              <a:t>ullamcorper</a:t>
            </a:r>
            <a:r>
              <a:rPr lang="de-DE" dirty="0"/>
              <a:t>, </a:t>
            </a:r>
            <a:r>
              <a:rPr lang="de-DE" dirty="0" err="1"/>
              <a:t>ipsum</a:t>
            </a:r>
            <a:r>
              <a:rPr lang="de-DE" dirty="0"/>
              <a:t> </a:t>
            </a:r>
            <a:r>
              <a:rPr lang="de-DE" dirty="0" err="1"/>
              <a:t>massa</a:t>
            </a:r>
            <a:r>
              <a:rPr lang="de-DE" dirty="0"/>
              <a:t> </a:t>
            </a:r>
            <a:r>
              <a:rPr lang="de-DE" dirty="0" err="1"/>
              <a:t>pharetra</a:t>
            </a:r>
            <a:r>
              <a:rPr lang="de-DE" dirty="0"/>
              <a:t> </a:t>
            </a:r>
            <a:r>
              <a:rPr lang="de-DE" dirty="0" err="1"/>
              <a:t>leo</a:t>
            </a:r>
            <a:r>
              <a:rPr lang="de-DE" dirty="0"/>
              <a:t>, </a:t>
            </a:r>
            <a:r>
              <a:rPr lang="de-DE" dirty="0" err="1"/>
              <a:t>quis</a:t>
            </a:r>
            <a:r>
              <a:rPr lang="de-DE" dirty="0"/>
              <a:t> </a:t>
            </a:r>
            <a:r>
              <a:rPr lang="de-DE" dirty="0" err="1"/>
              <a:t>aliquet</a:t>
            </a:r>
            <a:r>
              <a:rPr lang="de-DE" dirty="0"/>
              <a:t> </a:t>
            </a:r>
            <a:r>
              <a:rPr lang="de-DE" dirty="0" err="1"/>
              <a:t>orci</a:t>
            </a:r>
            <a:r>
              <a:rPr lang="de-DE" dirty="0"/>
              <a:t> </a:t>
            </a:r>
            <a:r>
              <a:rPr lang="de-DE" dirty="0" err="1"/>
              <a:t>nisl</a:t>
            </a:r>
            <a:r>
              <a:rPr lang="de-DE" dirty="0"/>
              <a:t> </a:t>
            </a:r>
            <a:r>
              <a:rPr lang="de-DE" dirty="0" err="1"/>
              <a:t>id</a:t>
            </a:r>
            <a:r>
              <a:rPr lang="de-DE" dirty="0"/>
              <a:t> </a:t>
            </a:r>
            <a:r>
              <a:rPr lang="de-DE" dirty="0" err="1"/>
              <a:t>lorem</a:t>
            </a:r>
            <a:r>
              <a:rPr lang="de-DE" dirty="0"/>
              <a:t>. </a:t>
            </a:r>
            <a:r>
              <a:rPr lang="de-DE" dirty="0" err="1"/>
              <a:t>Proin</a:t>
            </a:r>
            <a:r>
              <a:rPr lang="de-DE" dirty="0"/>
              <a:t> </a:t>
            </a:r>
            <a:r>
              <a:rPr lang="de-DE" dirty="0" err="1"/>
              <a:t>dapibus</a:t>
            </a:r>
            <a:r>
              <a:rPr lang="de-DE" dirty="0"/>
              <a:t> </a:t>
            </a:r>
            <a:r>
              <a:rPr lang="de-DE" dirty="0" err="1"/>
              <a:t>sem</a:t>
            </a:r>
            <a:r>
              <a:rPr lang="de-DE" dirty="0"/>
              <a:t> </a:t>
            </a:r>
            <a:r>
              <a:rPr lang="de-DE" dirty="0" err="1"/>
              <a:t>sit</a:t>
            </a:r>
            <a:r>
              <a:rPr lang="de-DE" dirty="0"/>
              <a:t> </a:t>
            </a:r>
            <a:r>
              <a:rPr lang="de-DE" dirty="0" err="1"/>
              <a:t>amet</a:t>
            </a:r>
            <a:r>
              <a:rPr lang="de-DE" dirty="0"/>
              <a:t> </a:t>
            </a:r>
            <a:r>
              <a:rPr lang="de-DE" dirty="0" err="1"/>
              <a:t>massa</a:t>
            </a:r>
            <a:r>
              <a:rPr lang="de-DE" dirty="0"/>
              <a:t> </a:t>
            </a:r>
            <a:r>
              <a:rPr lang="de-DE" dirty="0" err="1"/>
              <a:t>malesuada</a:t>
            </a:r>
            <a:r>
              <a:rPr lang="de-DE" dirty="0"/>
              <a:t>, sed </a:t>
            </a:r>
            <a:r>
              <a:rPr lang="de-DE" dirty="0" err="1"/>
              <a:t>tempor</a:t>
            </a:r>
            <a:r>
              <a:rPr lang="de-DE" dirty="0"/>
              <a:t> </a:t>
            </a:r>
            <a:r>
              <a:rPr lang="de-DE" dirty="0" err="1"/>
              <a:t>enim</a:t>
            </a:r>
            <a:r>
              <a:rPr lang="de-DE" dirty="0"/>
              <a:t> cursus.</a:t>
            </a:r>
          </a:p>
          <a:p>
            <a:endParaRPr lang="de-DE" dirty="0"/>
          </a:p>
        </p:txBody>
      </p:sp>
      <p:sp>
        <p:nvSpPr>
          <p:cNvPr id="7" name="Rechteck 6">
            <a:extLst>
              <a:ext uri="{FF2B5EF4-FFF2-40B4-BE49-F238E27FC236}">
                <a16:creationId xmlns:a16="http://schemas.microsoft.com/office/drawing/2014/main" id="{C6743C28-EA8D-961A-53DD-BB4DEA4982E7}"/>
              </a:ext>
            </a:extLst>
          </p:cNvPr>
          <p:cNvSpPr/>
          <p:nvPr/>
        </p:nvSpPr>
        <p:spPr>
          <a:xfrm>
            <a:off x="3468710" y="2113637"/>
            <a:ext cx="1606517" cy="781319"/>
          </a:xfrm>
          <a:prstGeom prst="rect">
            <a:avLst/>
          </a:prstGeom>
          <a:solidFill>
            <a:srgbClr val="2C5091">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extplatzhalter 5">
            <a:extLst>
              <a:ext uri="{FF2B5EF4-FFF2-40B4-BE49-F238E27FC236}">
                <a16:creationId xmlns:a16="http://schemas.microsoft.com/office/drawing/2014/main" id="{625A25DE-0786-04E5-A705-9BBB99429E16}"/>
              </a:ext>
            </a:extLst>
          </p:cNvPr>
          <p:cNvSpPr>
            <a:spLocks noGrp="1"/>
          </p:cNvSpPr>
          <p:nvPr>
            <p:ph type="body" sz="quarter" idx="27"/>
          </p:nvPr>
        </p:nvSpPr>
        <p:spPr/>
        <p:txBody>
          <a:bodyPr/>
          <a:lstStyle/>
          <a:p>
            <a:r>
              <a:rPr lang="de-DE" dirty="0"/>
              <a:t>Platzhalter für z.B. Kontakt, Impressum, Hinweise, Adressen</a:t>
            </a:r>
          </a:p>
          <a:p>
            <a:pPr lvl="0">
              <a:defRPr/>
            </a:pPr>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consectetur</a:t>
            </a:r>
            <a:r>
              <a:rPr lang="de-DE" dirty="0"/>
              <a:t> </a:t>
            </a:r>
            <a:r>
              <a:rPr lang="de-DE" dirty="0" err="1"/>
              <a:t>adipiscing</a:t>
            </a:r>
            <a:r>
              <a:rPr lang="de-DE" dirty="0"/>
              <a:t> </a:t>
            </a:r>
            <a:r>
              <a:rPr lang="de-DE" dirty="0" err="1"/>
              <a:t>elit</a:t>
            </a:r>
            <a:r>
              <a:rPr lang="de-DE" dirty="0"/>
              <a:t>. Sed </a:t>
            </a:r>
            <a:r>
              <a:rPr lang="de-DE" dirty="0" err="1"/>
              <a:t>vitae</a:t>
            </a:r>
            <a:r>
              <a:rPr lang="de-DE" dirty="0"/>
              <a:t> </a:t>
            </a:r>
            <a:r>
              <a:rPr lang="de-DE" dirty="0" err="1"/>
              <a:t>orci</a:t>
            </a:r>
            <a:r>
              <a:rPr lang="de-DE" dirty="0"/>
              <a:t> </a:t>
            </a:r>
            <a:r>
              <a:rPr lang="de-DE" dirty="0" err="1"/>
              <a:t>eget</a:t>
            </a:r>
            <a:endParaRPr lang="de-DE" dirty="0"/>
          </a:p>
          <a:p>
            <a:endParaRPr lang="de-DE" dirty="0"/>
          </a:p>
        </p:txBody>
      </p:sp>
    </p:spTree>
    <p:extLst>
      <p:ext uri="{BB962C8B-B14F-4D97-AF65-F5344CB8AC3E}">
        <p14:creationId xmlns:p14="http://schemas.microsoft.com/office/powerpoint/2010/main" val="2668508783"/>
      </p:ext>
    </p:extLst>
  </p:cSld>
  <p:clrMapOvr>
    <a:masterClrMapping/>
  </p:clrMapOvr>
</p:sld>
</file>

<file path=ppt/theme/theme1.xml><?xml version="1.0" encoding="utf-8"?>
<a:theme xmlns:a="http://schemas.openxmlformats.org/drawingml/2006/main" name="Office">
  <a:themeElements>
    <a:clrScheme name="MGH">
      <a:dk1>
        <a:sysClr val="windowText" lastClr="000000"/>
      </a:dk1>
      <a:lt1>
        <a:sysClr val="window" lastClr="FFFFFF"/>
      </a:lt1>
      <a:dk2>
        <a:srgbClr val="6F6F6F"/>
      </a:dk2>
      <a:lt2>
        <a:srgbClr val="F2F2F2"/>
      </a:lt2>
      <a:accent1>
        <a:srgbClr val="E60022"/>
      </a:accent1>
      <a:accent2>
        <a:srgbClr val="FDC600"/>
      </a:accent2>
      <a:accent3>
        <a:srgbClr val="00A8E5"/>
      </a:accent3>
      <a:accent4>
        <a:srgbClr val="951981"/>
      </a:accent4>
      <a:accent5>
        <a:srgbClr val="EF7C00"/>
      </a:accent5>
      <a:accent6>
        <a:srgbClr val="94C11C"/>
      </a:accent6>
      <a:hlink>
        <a:srgbClr val="000000"/>
      </a:hlink>
      <a:folHlink>
        <a:srgbClr val="000000"/>
      </a:folHlink>
    </a:clrScheme>
    <a:fontScheme name="MGH">
      <a:majorFont>
        <a:latin typeface="MGH Sof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MBF_WJ25_Drucksachen_PPT_Vorlage_Plakat_A3_02_bl" id="{732820C6-EDE6-9346-B70C-D1FB2F4C8938}" vid="{910DF16D-0AD9-CF40-A189-E0E20E98AD46}"/>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cf120bc-d36c-49a8-aafe-bf3e480277f6">
      <Terms xmlns="http://schemas.microsoft.com/office/infopath/2007/PartnerControls"/>
    </lcf76f155ced4ddcb4097134ff3c332f>
    <TaxCatchAll xmlns="e3be7343-3034-41be-bb2f-d9b29fa46b3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6F4B5390A07B2A408D87236A5C0281D6" ma:contentTypeVersion="12" ma:contentTypeDescription="Ein neues Dokument erstellen." ma:contentTypeScope="" ma:versionID="9da55a57d0c2965897e4e21b00a1ebc4">
  <xsd:schema xmlns:xsd="http://www.w3.org/2001/XMLSchema" xmlns:xs="http://www.w3.org/2001/XMLSchema" xmlns:p="http://schemas.microsoft.com/office/2006/metadata/properties" xmlns:ns2="5cf120bc-d36c-49a8-aafe-bf3e480277f6" xmlns:ns3="e3be7343-3034-41be-bb2f-d9b29fa46b3a" targetNamespace="http://schemas.microsoft.com/office/2006/metadata/properties" ma:root="true" ma:fieldsID="0c93c08468be069caa0eb33d35fae645" ns2:_="" ns3:_="">
    <xsd:import namespace="5cf120bc-d36c-49a8-aafe-bf3e480277f6"/>
    <xsd:import namespace="e3be7343-3034-41be-bb2f-d9b29fa46b3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f120bc-d36c-49a8-aafe-bf3e480277f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Bildmarkierungen" ma:readOnly="false" ma:fieldId="{5cf76f15-5ced-4ddc-b409-7134ff3c332f}" ma:taxonomyMulti="true" ma:sspId="29376417-b28c-4768-9f0a-a4ce73b00561" ma:termSetId="09814cd3-568e-fe90-9814-8d621ff8fb84" ma:anchorId="fba54fb3-c3e1-fe81-a776-ca4b69148c4d" ma:open="true" ma:isKeyword="false">
      <xsd:complexType>
        <xsd:sequence>
          <xsd:element ref="pc:Terms" minOccurs="0" maxOccurs="1"/>
        </xsd:sequence>
      </xsd:complex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3be7343-3034-41be-bb2f-d9b29fa46b3a"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ea4970b5-bb4d-43ac-ae56-74823e1c8112}" ma:internalName="TaxCatchAll" ma:showField="CatchAllData" ma:web="e3be7343-3034-41be-bb2f-d9b29fa46b3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C978FA0-A63B-470C-9534-49FF37A4E775}">
  <ds:schemaRefs>
    <ds:schemaRef ds:uri="http://schemas.microsoft.com/office/2006/metadata/properties"/>
    <ds:schemaRef ds:uri="http://schemas.microsoft.com/office/infopath/2007/PartnerControls"/>
    <ds:schemaRef ds:uri="5cf120bc-d36c-49a8-aafe-bf3e480277f6"/>
    <ds:schemaRef ds:uri="e3be7343-3034-41be-bb2f-d9b29fa46b3a"/>
  </ds:schemaRefs>
</ds:datastoreItem>
</file>

<file path=customXml/itemProps2.xml><?xml version="1.0" encoding="utf-8"?>
<ds:datastoreItem xmlns:ds="http://schemas.openxmlformats.org/officeDocument/2006/customXml" ds:itemID="{BB813482-60B8-4B89-932F-9A71E9ABD9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f120bc-d36c-49a8-aafe-bf3e480277f6"/>
    <ds:schemaRef ds:uri="e3be7343-3034-41be-bb2f-d9b29fa46b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561A780-4F8D-4F3C-A663-E9747844C0F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Template>
  <TotalTime>0</TotalTime>
  <Words>283</Words>
  <Application>Microsoft Macintosh PowerPoint</Application>
  <PresentationFormat>Benutzerdefiniert</PresentationFormat>
  <Paragraphs>6</Paragraphs>
  <Slides>3</Slides>
  <Notes>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vt:i4>
      </vt:variant>
    </vt:vector>
  </HeadingPairs>
  <TitlesOfParts>
    <vt:vector size="10" baseType="lpstr">
      <vt:lpstr>Aptos</vt:lpstr>
      <vt:lpstr>Arial</vt:lpstr>
      <vt:lpstr>Calibri</vt:lpstr>
      <vt:lpstr>Clash Display Semibold</vt:lpstr>
      <vt:lpstr>Clash Grotesk Medium</vt:lpstr>
      <vt:lpstr>Clash Grotesk Semibold</vt:lpstr>
      <vt:lpstr>Office</vt:lpstr>
      <vt:lpstr>Hinweis zur Nutzung:  Für die korrekte Darstellung dieser Vorlage wird die Schriftart Clash Display und Clash Grotesk benötigt. Diese werden unter foglenden Links zum freien Download zur Verfügung gestellt und müssen lokal auf dem Computer installiert sein.  Clash Display: https://www.fontshare.com/fonts/clash-display  Clash Grotesk https://www.fontshare.com/fonts/clash-grotesk    Weitere Informationen zum Corporate Design des Wissenschaftsjahres 2026 finden sie hier:  https://wissenschaftsjahr.frontify.com/document/549164?#/wissenschaftsjahr-2026-medizin-der-zukunft/thema-medizin-der-zukunft  </vt:lpstr>
      <vt:lpstr>Platzhalter Headline  für Flyer Din A6 zwei oder drei Zeilen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Jonas Sackmann</dc:creator>
  <cp:lastModifiedBy>Jonas Sackmann</cp:lastModifiedBy>
  <cp:revision>9</cp:revision>
  <dcterms:created xsi:type="dcterms:W3CDTF">2026-01-20T08:37:42Z</dcterms:created>
  <dcterms:modified xsi:type="dcterms:W3CDTF">2026-02-19T14:30:51Z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0x0101006F4B5390A07B2A408D87236A5C0281D6</vt:lpwstr>
  </property>
  <property fmtid="{D5CDD505-2E9C-101B-9397-08002B2CF9AE}" pid="3" name="MediaServiceImageTags">
    <vt:lpwstr/>
  </property>
</Properties>
</file>