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4"/>
  </p:sldMasterIdLst>
  <p:notesMasterIdLst>
    <p:notesMasterId r:id="rId21"/>
  </p:notesMasterIdLst>
  <p:sldIdLst>
    <p:sldId id="1276" r:id="rId5"/>
    <p:sldId id="1277" r:id="rId6"/>
    <p:sldId id="1278" r:id="rId7"/>
    <p:sldId id="1279" r:id="rId8"/>
    <p:sldId id="1280" r:id="rId9"/>
    <p:sldId id="1283" r:id="rId10"/>
    <p:sldId id="1282" r:id="rId11"/>
    <p:sldId id="1281" r:id="rId12"/>
    <p:sldId id="257" r:id="rId13"/>
    <p:sldId id="1263" r:id="rId14"/>
    <p:sldId id="1264" r:id="rId15"/>
    <p:sldId id="1269" r:id="rId16"/>
    <p:sldId id="1270" r:id="rId17"/>
    <p:sldId id="1272" r:id="rId18"/>
    <p:sldId id="1271" r:id="rId19"/>
    <p:sldId id="1275" r:id="rId20"/>
  </p:sldIdLst>
  <p:sldSz cx="12192000" cy="6858000"/>
  <p:notesSz cx="6858000" cy="9144000"/>
  <p:embeddedFontLst>
    <p:embeddedFont>
      <p:font typeface="Clash Display Semibold"/>
      <p:regular r:id="rId22"/>
      <p:bold r:id="rId23"/>
    </p:embeddedFont>
    <p:embeddedFont>
      <p:font typeface="Clash Grotesk"/>
      <p:regular r:id="rId24"/>
      <p:bold r:id="rId25"/>
    </p:embeddedFont>
    <p:embeddedFont>
      <p:font typeface="Clash Grotesk Medium" pitchFamily="2" charset="77"/>
      <p:regular r:id="rId26"/>
    </p:embeddedFont>
  </p:embeddedFont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Leere Folien" id="{6AAA1A44-D1A3-BF40-BA49-17572A7E55BC}">
          <p14:sldIdLst>
            <p14:sldId id="1276"/>
            <p14:sldId id="1277"/>
            <p14:sldId id="1278"/>
            <p14:sldId id="1279"/>
            <p14:sldId id="1280"/>
            <p14:sldId id="1283"/>
            <p14:sldId id="1282"/>
            <p14:sldId id="1281"/>
          </p14:sldIdLst>
        </p14:section>
        <p14:section name="Beispiel-Folien" id="{3EDD9A63-B583-2742-9983-AACEFB23ED27}">
          <p14:sldIdLst>
            <p14:sldId id="257"/>
            <p14:sldId id="1263"/>
            <p14:sldId id="1264"/>
            <p14:sldId id="1269"/>
            <p14:sldId id="1270"/>
            <p14:sldId id="1272"/>
            <p14:sldId id="1271"/>
            <p14:sldId id="127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818D40B-BD92-8BF9-1611-1697FFB02080}" name="Schwarz, Ann-Kathrin" initials="SA" userId="S-1-5-21-1156737867-681972312-1097073633-647665" providerId="AD"/>
  <p188:author id="{91BDC55F-0D36-A627-5C85-7B38F12322E1}" name="Isabel Jonderko" initials="IJ" userId="Isabel Jonderko" providerId="None"/>
  <p188:author id="{01503E87-355B-B1AB-7B24-CC70DCC6BB49}" name="Corinna Hess" initials="CH" userId="S::corinna.hess@neueshandeln.de::96215c7e-a154-4f90-9683-17816d3aa1e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D4FC"/>
    <a:srgbClr val="8419BA"/>
    <a:srgbClr val="1EFAFB"/>
    <a:srgbClr val="FD1EF9"/>
    <a:srgbClr val="180C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24FD445-3B66-A140-9B95-795E25CA1518}" v="21" dt="2026-02-25T14:55:04.87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939"/>
    <p:restoredTop sz="94822"/>
  </p:normalViewPr>
  <p:slideViewPr>
    <p:cSldViewPr snapToGrid="0">
      <p:cViewPr varScale="1">
        <p:scale>
          <a:sx n="97" d="100"/>
          <a:sy n="97" d="100"/>
        </p:scale>
        <p:origin x="1592" y="4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5.fntdata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4.fntdata"/><Relationship Id="rId33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3.fntdata"/><Relationship Id="rId3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2.fntdata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1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nas Sackmann" userId="9abb6fbd-1bfe-413c-a295-818384c65d77" providerId="ADAL" clId="{24ADF8E2-3E51-523A-BB90-9F6C7B09060B}"/>
    <pc:docChg chg="undo custSel addSld modSld sldOrd modMainMaster">
      <pc:chgData name="Jonas Sackmann" userId="9abb6fbd-1bfe-413c-a295-818384c65d77" providerId="ADAL" clId="{24ADF8E2-3E51-523A-BB90-9F6C7B09060B}" dt="2026-02-25T14:55:16.281" v="181" actId="20577"/>
      <pc:docMkLst>
        <pc:docMk/>
      </pc:docMkLst>
      <pc:sldChg chg="modSp new mod ord">
        <pc:chgData name="Jonas Sackmann" userId="9abb6fbd-1bfe-413c-a295-818384c65d77" providerId="ADAL" clId="{24ADF8E2-3E51-523A-BB90-9F6C7B09060B}" dt="2026-02-25T14:55:16.281" v="181" actId="20577"/>
        <pc:sldMkLst>
          <pc:docMk/>
          <pc:sldMk cId="1407722673" sldId="1275"/>
        </pc:sldMkLst>
        <pc:spChg chg="mod">
          <ac:chgData name="Jonas Sackmann" userId="9abb6fbd-1bfe-413c-a295-818384c65d77" providerId="ADAL" clId="{24ADF8E2-3E51-523A-BB90-9F6C7B09060B}" dt="2026-02-25T14:55:16.281" v="181" actId="20577"/>
          <ac:spMkLst>
            <pc:docMk/>
            <pc:sldMk cId="1407722673" sldId="1275"/>
            <ac:spMk id="3" creationId="{21E2A5B0-FA8A-E852-69AE-6912C3DA039C}"/>
          </ac:spMkLst>
        </pc:spChg>
      </pc:sldChg>
      <pc:sldMasterChg chg="addSldLayout modSldLayout">
        <pc:chgData name="Jonas Sackmann" userId="9abb6fbd-1bfe-413c-a295-818384c65d77" providerId="ADAL" clId="{24ADF8E2-3E51-523A-BB90-9F6C7B09060B}" dt="2026-02-25T14:53:41.582" v="168" actId="3064"/>
        <pc:sldMasterMkLst>
          <pc:docMk/>
          <pc:sldMasterMk cId="3803576192" sldId="2147483648"/>
        </pc:sldMasterMkLst>
        <pc:sldLayoutChg chg="modSp add mod modTransition">
          <pc:chgData name="Jonas Sackmann" userId="9abb6fbd-1bfe-413c-a295-818384c65d77" providerId="ADAL" clId="{24ADF8E2-3E51-523A-BB90-9F6C7B09060B}" dt="2026-02-25T14:53:41.582" v="168" actId="3064"/>
          <pc:sldLayoutMkLst>
            <pc:docMk/>
            <pc:sldMasterMk cId="3803576192" sldId="2147483648"/>
            <pc:sldLayoutMk cId="2940147360" sldId="2147483662"/>
          </pc:sldLayoutMkLst>
          <pc:spChg chg="mod">
            <ac:chgData name="Jonas Sackmann" userId="9abb6fbd-1bfe-413c-a295-818384c65d77" providerId="ADAL" clId="{24ADF8E2-3E51-523A-BB90-9F6C7B09060B}" dt="2026-02-25T14:53:41.582" v="168" actId="3064"/>
            <ac:spMkLst>
              <pc:docMk/>
              <pc:sldMasterMk cId="3803576192" sldId="2147483648"/>
              <pc:sldLayoutMk cId="2940147360" sldId="2147483662"/>
              <ac:spMk id="7" creationId="{96C1D5DC-52F9-0BAE-BE1E-4312E7F208F4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445561-C630-614F-9316-EF2389C9AA6E}" type="datetimeFigureOut">
              <a:rPr lang="de-DE" smtClean="0"/>
              <a:t>05.03.26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FCF5C5-6F9F-D549-BEB6-A690592DC72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61845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FCF5C5-6F9F-D549-BEB6-A690592DC723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504291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Pr>
        <a:solidFill>
          <a:srgbClr val="8419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>
            <a:extLst>
              <a:ext uri="{FF2B5EF4-FFF2-40B4-BE49-F238E27FC236}">
                <a16:creationId xmlns:a16="http://schemas.microsoft.com/office/drawing/2014/main" id="{AAB71D38-3FC9-A46D-CE25-20C17264F2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9788" y="4975338"/>
            <a:ext cx="8088923" cy="970953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800" b="0" i="0" spc="110" baseline="0">
                <a:solidFill>
                  <a:schemeClr val="bg1"/>
                </a:solidFill>
                <a:latin typeface="Clash Grotesk Medium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9DAE45C-AC0B-7AF7-7B63-FC24044C02C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7987" y="6324266"/>
            <a:ext cx="2743200" cy="365125"/>
          </a:xfrm>
        </p:spPr>
        <p:txBody>
          <a:bodyPr lIns="0" tIns="0" rIns="0" bIns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F24624F-2CD6-6543-9956-C69B2CE98B4F}" type="datetimeFigureOut">
              <a:rPr lang="de-DE" smtClean="0"/>
              <a:pPr/>
              <a:t>05.03.26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2AB3DB3-51D7-F083-A3E9-D1BD67F490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24266"/>
            <a:ext cx="4114800" cy="365125"/>
          </a:xfrm>
        </p:spPr>
        <p:txBody>
          <a:bodyPr lIns="0" tIns="0" rIns="0" bIns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Titel der Präsentation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3617081-AC67-0290-F985-D36E37D8B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40813" y="6324266"/>
            <a:ext cx="2743200" cy="365125"/>
          </a:xfrm>
        </p:spPr>
        <p:txBody>
          <a:bodyPr lIns="0" tIns="0" rIns="0" bIns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70B1F93-9745-3548-BA33-AD7786BE770A}" type="slidenum">
              <a:rPr lang="de-DE" smtClean="0"/>
              <a:pPr/>
              <a:t>‹Nr.›</a:t>
            </a:fld>
            <a:endParaRPr lang="de-DE"/>
          </a:p>
        </p:txBody>
      </p: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9831197B-27FB-0085-BF99-ADFA98E7A407}"/>
              </a:ext>
            </a:extLst>
          </p:cNvPr>
          <p:cNvGrpSpPr/>
          <p:nvPr userDrawn="1"/>
        </p:nvGrpSpPr>
        <p:grpSpPr>
          <a:xfrm>
            <a:off x="0" y="-5"/>
            <a:ext cx="7696202" cy="4180225"/>
            <a:chOff x="-1486772" y="-124778"/>
            <a:chExt cx="6836300" cy="3713165"/>
          </a:xfrm>
        </p:grpSpPr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7FE332BD-F2A7-D577-4418-9D57EA7D01A6}"/>
                </a:ext>
              </a:extLst>
            </p:cNvPr>
            <p:cNvSpPr/>
            <p:nvPr userDrawn="1"/>
          </p:nvSpPr>
          <p:spPr>
            <a:xfrm>
              <a:off x="-1486769" y="-124777"/>
              <a:ext cx="5561541" cy="2471988"/>
            </a:xfrm>
            <a:prstGeom prst="rect">
              <a:avLst/>
            </a:prstGeom>
            <a:solidFill>
              <a:srgbClr val="FD1EF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452D9275-FC6D-B103-AFAD-C0AC8A07EB95}"/>
                </a:ext>
              </a:extLst>
            </p:cNvPr>
            <p:cNvSpPr/>
            <p:nvPr userDrawn="1"/>
          </p:nvSpPr>
          <p:spPr>
            <a:xfrm>
              <a:off x="-1486772" y="2861561"/>
              <a:ext cx="6836300" cy="726826"/>
            </a:xfrm>
            <a:prstGeom prst="rect">
              <a:avLst/>
            </a:prstGeom>
            <a:solidFill>
              <a:srgbClr val="FD1EF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2C0E3297-D26F-70AE-4D24-FED8FD886B97}"/>
                </a:ext>
              </a:extLst>
            </p:cNvPr>
            <p:cNvSpPr/>
            <p:nvPr userDrawn="1"/>
          </p:nvSpPr>
          <p:spPr>
            <a:xfrm rot="16200000">
              <a:off x="3210338" y="1289810"/>
              <a:ext cx="3553777" cy="724601"/>
            </a:xfrm>
            <a:prstGeom prst="rect">
              <a:avLst/>
            </a:prstGeom>
            <a:solidFill>
              <a:srgbClr val="FD1EF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6A2FED51-CB9E-B160-F7AB-11F4400251E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39788" y="2387416"/>
            <a:ext cx="9663112" cy="1495153"/>
          </a:xfrm>
          <a:solidFill>
            <a:srgbClr val="180CE3">
              <a:alpha val="79688"/>
            </a:srgbClr>
          </a:solidFill>
        </p:spPr>
        <p:txBody>
          <a:bodyPr wrap="square" lIns="0" tIns="0" rIns="0" bIns="0" anchor="t">
            <a:spAutoFit/>
          </a:bodyPr>
          <a:lstStyle>
            <a:lvl1pPr algn="l">
              <a:lnSpc>
                <a:spcPct val="80000"/>
              </a:lnSpc>
              <a:defRPr sz="6000" b="1" i="0">
                <a:solidFill>
                  <a:schemeClr val="bg1"/>
                </a:solidFill>
                <a:latin typeface="Clash Display Semibold" pitchFamily="2" charset="0"/>
              </a:defRPr>
            </a:lvl1pPr>
          </a:lstStyle>
          <a:p>
            <a:r>
              <a:rPr lang="de-DE"/>
              <a:t>Wissenschaftsjahr 2026</a:t>
            </a:r>
            <a:br>
              <a:rPr lang="de-DE"/>
            </a:br>
            <a:r>
              <a:rPr lang="de-DE"/>
              <a:t>Titel der Präsentation</a:t>
            </a:r>
          </a:p>
        </p:txBody>
      </p:sp>
      <p:pic>
        <p:nvPicPr>
          <p:cNvPr id="12" name="Grafik 11" descr="Ein Bild, das Text, Schrift, Screenshot, Grafiken enthält.&#10;&#10;KI-generierte Inhalte können fehlerhaft sein.">
            <a:extLst>
              <a:ext uri="{FF2B5EF4-FFF2-40B4-BE49-F238E27FC236}">
                <a16:creationId xmlns:a16="http://schemas.microsoft.com/office/drawing/2014/main" id="{13C7AA1E-B796-22D0-FD91-5759CE5DF9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67799" y="-3"/>
            <a:ext cx="312420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7382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 userDrawn="1">
          <p15:clr>
            <a:srgbClr val="FBAE40"/>
          </p15:clr>
        </p15:guide>
        <p15:guide id="2" pos="234" userDrawn="1">
          <p15:clr>
            <a:srgbClr val="FBAE40"/>
          </p15:clr>
        </p15:guide>
        <p15:guide id="3" orient="horz" pos="4065" userDrawn="1">
          <p15:clr>
            <a:srgbClr val="FBAE40"/>
          </p15:clr>
        </p15:guide>
        <p15:guide id="4" pos="7423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F441FDA4-A645-CFE3-4CB2-BCB8EE0BE52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03369" y="2259366"/>
            <a:ext cx="2785263" cy="352800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9AFDC82B-F451-0098-A5B2-D0E52AC75B6F}"/>
              </a:ext>
            </a:extLst>
          </p:cNvPr>
          <p:cNvSpPr txBox="1"/>
          <p:nvPr userDrawn="1"/>
        </p:nvSpPr>
        <p:spPr>
          <a:xfrm>
            <a:off x="4295776" y="3428999"/>
            <a:ext cx="3600450" cy="255587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de-DE" sz="1150" b="1"/>
              <a:t>Büro Berlin</a:t>
            </a:r>
          </a:p>
          <a:p>
            <a:pPr algn="ctr"/>
            <a:r>
              <a:rPr lang="de-DE" sz="1150"/>
              <a:t>Potsdamer Straße 87</a:t>
            </a:r>
          </a:p>
          <a:p>
            <a:pPr algn="ctr"/>
            <a:r>
              <a:rPr lang="de-DE" sz="1150"/>
              <a:t>10785 Berlin</a:t>
            </a:r>
          </a:p>
          <a:p>
            <a:pPr algn="ctr"/>
            <a:r>
              <a:rPr lang="de-DE" sz="1150"/>
              <a:t>T +49 30 2888378-0</a:t>
            </a:r>
          </a:p>
          <a:p>
            <a:pPr algn="ctr"/>
            <a:r>
              <a:rPr lang="de-DE" sz="1150"/>
              <a:t>E berlin@neueshandeln.de</a:t>
            </a:r>
          </a:p>
          <a:p>
            <a:pPr algn="ctr"/>
            <a:endParaRPr lang="de-DE" sz="1150"/>
          </a:p>
          <a:p>
            <a:pPr algn="ctr"/>
            <a:r>
              <a:rPr lang="de-DE" sz="1150" b="1"/>
              <a:t>Büro Köln</a:t>
            </a:r>
          </a:p>
          <a:p>
            <a:pPr algn="ctr"/>
            <a:r>
              <a:rPr lang="de-DE" sz="1150"/>
              <a:t>Lindenstraße 20</a:t>
            </a:r>
          </a:p>
          <a:p>
            <a:pPr algn="ctr"/>
            <a:r>
              <a:rPr lang="de-DE" sz="1150"/>
              <a:t>50674 Köln</a:t>
            </a:r>
          </a:p>
          <a:p>
            <a:pPr algn="ctr"/>
            <a:r>
              <a:rPr lang="de-DE" sz="1150"/>
              <a:t>T +49 221 16082-0</a:t>
            </a:r>
          </a:p>
          <a:p>
            <a:pPr algn="ctr"/>
            <a:r>
              <a:rPr lang="de-DE" sz="1150"/>
              <a:t>E koeln@neueshandeln.de</a:t>
            </a:r>
          </a:p>
          <a:p>
            <a:pPr algn="ctr"/>
            <a:endParaRPr lang="de-DE" sz="1150"/>
          </a:p>
          <a:p>
            <a:pPr algn="ctr"/>
            <a:r>
              <a:rPr lang="de-DE" sz="1150" err="1"/>
              <a:t>neueshandeln.de</a:t>
            </a:r>
            <a:endParaRPr lang="de-DE" sz="1150"/>
          </a:p>
        </p:txBody>
      </p:sp>
    </p:spTree>
    <p:extLst>
      <p:ext uri="{BB962C8B-B14F-4D97-AF65-F5344CB8AC3E}">
        <p14:creationId xmlns:p14="http://schemas.microsoft.com/office/powerpoint/2010/main" val="42611296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2C64344-5C95-7EED-8258-D4B99B91D72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7988" y="6356350"/>
            <a:ext cx="2743200" cy="365125"/>
          </a:xfrm>
        </p:spPr>
        <p:txBody>
          <a:bodyPr/>
          <a:lstStyle/>
          <a:p>
            <a:fld id="{EF24624F-2CD6-6543-9956-C69B2CE98B4F}" type="datetimeFigureOut">
              <a:rPr lang="de-DE" smtClean="0"/>
              <a:t>05.03.26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3003236D-045B-2C29-1069-0CBC702ED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20ED6F2-DA80-AE52-282F-ED626AC93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40812" y="6356350"/>
            <a:ext cx="2743200" cy="365125"/>
          </a:xfrm>
        </p:spPr>
        <p:txBody>
          <a:bodyPr/>
          <a:lstStyle/>
          <a:p>
            <a:fld id="{070B1F93-9745-3548-BA33-AD7786BE770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28422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30D1AE-A62D-53B6-B4B9-0C3F2AEB3C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7" y="2375128"/>
            <a:ext cx="5263469" cy="1285875"/>
          </a:xfrm>
        </p:spPr>
        <p:txBody>
          <a:bodyPr lIns="0" tIns="0" rIns="0" bIns="1080000" anchor="t">
            <a:noAutofit/>
          </a:bodyPr>
          <a:lstStyle>
            <a:lvl1pPr>
              <a:defRPr sz="5400" spc="110" baseline="0"/>
            </a:lvl1pPr>
          </a:lstStyle>
          <a:p>
            <a:r>
              <a:rPr lang="de-DE" dirty="0"/>
              <a:t>Inhalt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6830732-07AA-6DE5-8D7A-CF6B170E033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096000" y="2375127"/>
            <a:ext cx="5688012" cy="3801835"/>
          </a:xfrm>
        </p:spPr>
        <p:txBody>
          <a:bodyPr lIns="0" tIns="0" rIns="0" bIns="0">
            <a:normAutofit/>
          </a:bodyPr>
          <a:lstStyle>
            <a:lvl1pPr marL="228600" indent="-228600">
              <a:buClr>
                <a:srgbClr val="180CE3"/>
              </a:buClr>
              <a:buFont typeface="Wingdings" pitchFamily="2" charset="2"/>
              <a:buChar char="§"/>
              <a:defRPr sz="2000" spc="110" baseline="0"/>
            </a:lvl1pPr>
            <a:lvl2pPr marL="685800" indent="-228600">
              <a:buClr>
                <a:srgbClr val="180CE3"/>
              </a:buClr>
              <a:buFont typeface="Wingdings" pitchFamily="2" charset="2"/>
              <a:buChar char="§"/>
              <a:defRPr spc="110" baseline="0"/>
            </a:lvl2pPr>
            <a:lvl3pPr marL="1143000" indent="-228600">
              <a:buClr>
                <a:srgbClr val="180CE3"/>
              </a:buClr>
              <a:buFont typeface="Wingdings" pitchFamily="2" charset="2"/>
              <a:buChar char="§"/>
              <a:defRPr spc="110" baseline="0"/>
            </a:lvl3pPr>
            <a:lvl4pPr marL="1600200" indent="-228600">
              <a:buClr>
                <a:srgbClr val="180CE3"/>
              </a:buClr>
              <a:buFont typeface="Wingdings" pitchFamily="2" charset="2"/>
              <a:buChar char="§"/>
              <a:defRPr spc="110" baseline="0"/>
            </a:lvl4pPr>
            <a:lvl5pPr marL="2057400" indent="-228600">
              <a:buClr>
                <a:srgbClr val="180CE3"/>
              </a:buClr>
              <a:buFont typeface="Wingdings" pitchFamily="2" charset="2"/>
              <a:buChar char="§"/>
              <a:defRPr spc="110" baseline="0"/>
            </a:lvl5pPr>
          </a:lstStyle>
          <a:p>
            <a:pPr lvl="0"/>
            <a:r>
              <a:rPr lang="de-DE" dirty="0"/>
              <a:t>Kapitel 1</a:t>
            </a:r>
          </a:p>
          <a:p>
            <a:pPr lvl="0"/>
            <a:r>
              <a:rPr lang="de-DE" dirty="0"/>
              <a:t>Kapitel 2</a:t>
            </a:r>
          </a:p>
          <a:p>
            <a:pPr lvl="0"/>
            <a:r>
              <a:rPr lang="de-DE" dirty="0"/>
              <a:t>Kapitel 3</a:t>
            </a:r>
          </a:p>
          <a:p>
            <a:pPr lvl="0"/>
            <a:r>
              <a:rPr lang="de-DE" dirty="0"/>
              <a:t>Kapitel 4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FAAACFD-D1E5-5A1F-6C19-7AB35F945B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7988" y="6356350"/>
            <a:ext cx="2743200" cy="365125"/>
          </a:xfrm>
        </p:spPr>
        <p:txBody>
          <a:bodyPr/>
          <a:lstStyle/>
          <a:p>
            <a:fld id="{EF24624F-2CD6-6543-9956-C69B2CE98B4F}" type="datetimeFigureOut">
              <a:rPr lang="de-DE" smtClean="0"/>
              <a:t>05.03.26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DB5B8A1-1865-4179-BC36-2615F7CF0D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B64FA97-CCA9-B95D-9CE5-DF26CB99A4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40812" y="6356350"/>
            <a:ext cx="2743200" cy="365125"/>
          </a:xfrm>
        </p:spPr>
        <p:txBody>
          <a:bodyPr/>
          <a:lstStyle/>
          <a:p>
            <a:fld id="{070B1F93-9745-3548-BA33-AD7786BE770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85308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>
            <a:extLst>
              <a:ext uri="{FF2B5EF4-FFF2-40B4-BE49-F238E27FC236}">
                <a16:creationId xmlns:a16="http://schemas.microsoft.com/office/drawing/2014/main" id="{0EB4EDDB-EE14-0248-4A77-81F368719B85}"/>
              </a:ext>
            </a:extLst>
          </p:cNvPr>
          <p:cNvSpPr/>
          <p:nvPr userDrawn="1"/>
        </p:nvSpPr>
        <p:spPr>
          <a:xfrm>
            <a:off x="0" y="0"/>
            <a:ext cx="12192001" cy="6857999"/>
          </a:xfrm>
          <a:prstGeom prst="rect">
            <a:avLst/>
          </a:prstGeom>
          <a:solidFill>
            <a:srgbClr val="8419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177E82B4-0F57-1946-6A08-6598ED27EB1D}"/>
              </a:ext>
            </a:extLst>
          </p:cNvPr>
          <p:cNvSpPr/>
          <p:nvPr userDrawn="1"/>
        </p:nvSpPr>
        <p:spPr>
          <a:xfrm>
            <a:off x="0" y="0"/>
            <a:ext cx="11194869" cy="5952932"/>
          </a:xfrm>
          <a:prstGeom prst="rect">
            <a:avLst/>
          </a:prstGeom>
          <a:solidFill>
            <a:srgbClr val="FD1EF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EBCFC6F9-FC82-F925-9DDD-5106389B3088}"/>
              </a:ext>
            </a:extLst>
          </p:cNvPr>
          <p:cNvSpPr/>
          <p:nvPr userDrawn="1"/>
        </p:nvSpPr>
        <p:spPr>
          <a:xfrm>
            <a:off x="11182169" y="404812"/>
            <a:ext cx="177982" cy="5548119"/>
          </a:xfrm>
          <a:prstGeom prst="rect">
            <a:avLst/>
          </a:prstGeom>
          <a:solidFill>
            <a:srgbClr val="1EFAF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331EE702-69FE-C90C-ACC1-1A937E7DAB8C}"/>
              </a:ext>
            </a:extLst>
          </p:cNvPr>
          <p:cNvSpPr/>
          <p:nvPr userDrawn="1"/>
        </p:nvSpPr>
        <p:spPr>
          <a:xfrm rot="5400000">
            <a:off x="5812535" y="548385"/>
            <a:ext cx="136718" cy="10945812"/>
          </a:xfrm>
          <a:prstGeom prst="rect">
            <a:avLst/>
          </a:prstGeom>
          <a:solidFill>
            <a:srgbClr val="1EFAF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2CC933E-233A-ED8E-D302-25AFF1BAA3C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7988" y="6356350"/>
            <a:ext cx="2743200" cy="365125"/>
          </a:xfrm>
        </p:spPr>
        <p:txBody>
          <a:bodyPr/>
          <a:lstStyle/>
          <a:p>
            <a:fld id="{EF24624F-2CD6-6543-9956-C69B2CE98B4F}" type="datetimeFigureOut">
              <a:rPr lang="de-DE" smtClean="0"/>
              <a:t>05.03.26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4AF1BDF-C070-3100-6F52-66D672224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3A031FD-8B7D-8DBE-4047-F468A0BFD3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40813" y="6356350"/>
            <a:ext cx="2743200" cy="365125"/>
          </a:xfrm>
        </p:spPr>
        <p:txBody>
          <a:bodyPr/>
          <a:lstStyle/>
          <a:p>
            <a:fld id="{070B1F93-9745-3548-BA33-AD7786BE770A}" type="slidenum">
              <a:rPr lang="de-DE" smtClean="0"/>
              <a:t>‹Nr.›</a:t>
            </a:fld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FC28EE29-5991-6DDE-0BBE-24BE7F3C9B46}"/>
              </a:ext>
            </a:extLst>
          </p:cNvPr>
          <p:cNvSpPr/>
          <p:nvPr userDrawn="1"/>
        </p:nvSpPr>
        <p:spPr>
          <a:xfrm>
            <a:off x="407989" y="404813"/>
            <a:ext cx="10774180" cy="55481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AE5D5E2-3A86-1250-4092-0C14A5DCD9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404813"/>
            <a:ext cx="10515600" cy="3024188"/>
          </a:xfrm>
        </p:spPr>
        <p:txBody>
          <a:bodyPr lIns="0" tIns="0" rIns="0" bIns="72000" anchor="b">
            <a:normAutofit/>
          </a:bodyPr>
          <a:lstStyle>
            <a:lvl1pPr>
              <a:lnSpc>
                <a:spcPct val="80000"/>
              </a:lnSpc>
              <a:defRPr sz="5400" spc="110" baseline="0"/>
            </a:lvl1pPr>
          </a:lstStyle>
          <a:p>
            <a:r>
              <a:rPr lang="de-DE" dirty="0"/>
              <a:t>Kapitel Headline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F69B65E-A327-3580-4CE5-70197BF8190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3429001"/>
            <a:ext cx="10515600" cy="2660650"/>
          </a:xfrm>
        </p:spPr>
        <p:txBody>
          <a:bodyPr lIns="0" tIns="0" rIns="0" bIns="0"/>
          <a:lstStyle>
            <a:lvl1pPr marL="0" indent="0">
              <a:buNone/>
              <a:defRPr sz="2400" spc="11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 dirty="0"/>
              <a:t>Unterzeile Kapitel</a:t>
            </a:r>
          </a:p>
        </p:txBody>
      </p:sp>
    </p:spTree>
    <p:extLst>
      <p:ext uri="{BB962C8B-B14F-4D97-AF65-F5344CB8AC3E}">
        <p14:creationId xmlns:p14="http://schemas.microsoft.com/office/powerpoint/2010/main" val="31567971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30D1AE-A62D-53B6-B4B9-0C3F2AEB3C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7" y="404813"/>
            <a:ext cx="11376025" cy="1285875"/>
          </a:xfrm>
        </p:spPr>
        <p:txBody>
          <a:bodyPr lIns="0" tIns="0" rIns="0" bIns="1080000" anchor="t">
            <a:noAutofit/>
          </a:bodyPr>
          <a:lstStyle>
            <a:lvl1pPr>
              <a:defRPr sz="2800" spc="110" baseline="0"/>
            </a:lvl1pPr>
          </a:lstStyle>
          <a:p>
            <a:r>
              <a:rPr lang="de-DE" dirty="0"/>
              <a:t>Headline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6830732-07AA-6DE5-8D7A-CF6B170E033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07988" y="1825625"/>
            <a:ext cx="8550955" cy="4351338"/>
          </a:xfrm>
        </p:spPr>
        <p:txBody>
          <a:bodyPr lIns="0" tIns="0" rIns="0" bIns="0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80CE3"/>
              </a:buClr>
              <a:buSzTx/>
              <a:buFont typeface="Wingdings" pitchFamily="2" charset="2"/>
              <a:buChar char="§"/>
              <a:tabLst/>
              <a:defRPr sz="2000" b="0" i="0" spc="110" baseline="0">
                <a:latin typeface="Clash Grotesk" pitchFamily="2" charset="77"/>
              </a:defRPr>
            </a:lvl1pPr>
            <a:lvl2pPr marL="685800" indent="-228600">
              <a:buClr>
                <a:srgbClr val="180CE3"/>
              </a:buClr>
              <a:buFont typeface="Wingdings" pitchFamily="2" charset="2"/>
              <a:buChar char="§"/>
              <a:defRPr spc="110" baseline="0"/>
            </a:lvl2pPr>
            <a:lvl3pPr marL="1143000" indent="-228600">
              <a:buClr>
                <a:srgbClr val="180CE3"/>
              </a:buClr>
              <a:buFont typeface="Wingdings" pitchFamily="2" charset="2"/>
              <a:buChar char="§"/>
              <a:defRPr spc="110" baseline="0"/>
            </a:lvl3pPr>
            <a:lvl4pPr marL="1600200" indent="-228600">
              <a:buClr>
                <a:srgbClr val="180CE3"/>
              </a:buClr>
              <a:buFont typeface="Wingdings" pitchFamily="2" charset="2"/>
              <a:buChar char="§"/>
              <a:defRPr spc="110" baseline="0"/>
            </a:lvl4pPr>
            <a:lvl5pPr marL="2057400" indent="-228600">
              <a:buClr>
                <a:srgbClr val="180CE3"/>
              </a:buClr>
              <a:buFont typeface="Wingdings" pitchFamily="2" charset="2"/>
              <a:buChar char="§"/>
              <a:defRPr spc="110" baseline="0"/>
            </a:lvl5pPr>
          </a:lstStyle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consectetuer</a:t>
            </a:r>
            <a:r>
              <a:rPr lang="de-DE" dirty="0"/>
              <a:t> </a:t>
            </a:r>
            <a:r>
              <a:rPr lang="de-DE" dirty="0" err="1"/>
              <a:t>adipiscing</a:t>
            </a:r>
            <a:r>
              <a:rPr lang="de-DE" dirty="0"/>
              <a:t> </a:t>
            </a:r>
            <a:r>
              <a:rPr lang="de-DE" dirty="0" err="1"/>
              <a:t>elit</a:t>
            </a:r>
            <a:r>
              <a:rPr lang="de-DE" dirty="0"/>
              <a:t>. </a:t>
            </a:r>
            <a:r>
              <a:rPr lang="de-DE" dirty="0" err="1"/>
              <a:t>Aenean</a:t>
            </a:r>
            <a:r>
              <a:rPr lang="de-DE" dirty="0"/>
              <a:t> commodo </a:t>
            </a:r>
            <a:r>
              <a:rPr lang="de-DE" dirty="0" err="1"/>
              <a:t>ligula</a:t>
            </a:r>
            <a:r>
              <a:rPr lang="de-DE" dirty="0"/>
              <a:t> </a:t>
            </a:r>
            <a:r>
              <a:rPr lang="de-DE" dirty="0" err="1"/>
              <a:t>eget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. </a:t>
            </a:r>
            <a:r>
              <a:rPr lang="de-DE" dirty="0" err="1"/>
              <a:t>Aenean</a:t>
            </a:r>
            <a:r>
              <a:rPr lang="de-DE" dirty="0"/>
              <a:t> </a:t>
            </a:r>
            <a:r>
              <a:rPr lang="de-DE" dirty="0" err="1"/>
              <a:t>massa</a:t>
            </a:r>
            <a:r>
              <a:rPr lang="de-DE" dirty="0"/>
              <a:t>. </a:t>
            </a:r>
          </a:p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consectetuer</a:t>
            </a:r>
            <a:r>
              <a:rPr lang="de-DE" dirty="0"/>
              <a:t> </a:t>
            </a:r>
            <a:r>
              <a:rPr lang="de-DE" dirty="0" err="1"/>
              <a:t>adipiscing</a:t>
            </a:r>
            <a:r>
              <a:rPr lang="de-DE" dirty="0"/>
              <a:t> </a:t>
            </a:r>
            <a:r>
              <a:rPr lang="de-DE" dirty="0" err="1"/>
              <a:t>elit</a:t>
            </a:r>
            <a:r>
              <a:rPr lang="de-DE" dirty="0"/>
              <a:t>. </a:t>
            </a:r>
            <a:r>
              <a:rPr lang="de-DE" dirty="0" err="1"/>
              <a:t>Aenean</a:t>
            </a:r>
            <a:r>
              <a:rPr lang="de-DE" dirty="0"/>
              <a:t> commodo </a:t>
            </a:r>
            <a:r>
              <a:rPr lang="de-DE" dirty="0" err="1"/>
              <a:t>ligula</a:t>
            </a:r>
            <a:r>
              <a:rPr lang="de-DE" dirty="0"/>
              <a:t> </a:t>
            </a:r>
            <a:r>
              <a:rPr lang="de-DE" dirty="0" err="1"/>
              <a:t>eget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. </a:t>
            </a:r>
            <a:r>
              <a:rPr lang="de-DE" dirty="0" err="1"/>
              <a:t>Aenean</a:t>
            </a:r>
            <a:r>
              <a:rPr lang="de-DE" dirty="0"/>
              <a:t> </a:t>
            </a:r>
            <a:r>
              <a:rPr lang="de-DE" dirty="0" err="1"/>
              <a:t>massa</a:t>
            </a:r>
            <a:r>
              <a:rPr lang="de-DE" dirty="0"/>
              <a:t>. Cum </a:t>
            </a:r>
            <a:r>
              <a:rPr lang="de-DE" dirty="0" err="1"/>
              <a:t>sociis</a:t>
            </a:r>
            <a:r>
              <a:rPr lang="de-DE" dirty="0"/>
              <a:t> </a:t>
            </a:r>
            <a:r>
              <a:rPr lang="de-DE" dirty="0" err="1"/>
              <a:t>natoque</a:t>
            </a:r>
            <a:r>
              <a:rPr lang="de-DE" dirty="0"/>
              <a:t> </a:t>
            </a:r>
            <a:r>
              <a:rPr lang="de-DE" dirty="0" err="1"/>
              <a:t>penatibus</a:t>
            </a:r>
            <a:r>
              <a:rPr lang="de-DE" dirty="0"/>
              <a:t> et </a:t>
            </a:r>
            <a:r>
              <a:rPr lang="de-DE" dirty="0" err="1"/>
              <a:t>magnis</a:t>
            </a:r>
            <a:r>
              <a:rPr lang="de-DE" dirty="0"/>
              <a:t> </a:t>
            </a:r>
            <a:r>
              <a:rPr lang="de-DE" dirty="0" err="1"/>
              <a:t>dis</a:t>
            </a:r>
            <a:r>
              <a:rPr lang="de-DE" dirty="0"/>
              <a:t> </a:t>
            </a:r>
            <a:r>
              <a:rPr lang="de-DE" dirty="0" err="1"/>
              <a:t>parturient</a:t>
            </a:r>
            <a:r>
              <a:rPr lang="de-DE" dirty="0"/>
              <a:t> </a:t>
            </a:r>
            <a:r>
              <a:rPr lang="de-DE" dirty="0" err="1"/>
              <a:t>montes</a:t>
            </a:r>
            <a:r>
              <a:rPr lang="de-DE" dirty="0"/>
              <a:t>, </a:t>
            </a:r>
            <a:r>
              <a:rPr lang="de-DE" dirty="0" err="1"/>
              <a:t>nascetur</a:t>
            </a:r>
            <a:r>
              <a:rPr lang="de-DE" dirty="0"/>
              <a:t> </a:t>
            </a:r>
            <a:r>
              <a:rPr lang="de-DE" dirty="0" err="1"/>
              <a:t>ridiculus</a:t>
            </a:r>
            <a:r>
              <a:rPr lang="de-DE" dirty="0"/>
              <a:t> </a:t>
            </a:r>
            <a:r>
              <a:rPr lang="de-DE" dirty="0" err="1"/>
              <a:t>mus</a:t>
            </a:r>
            <a:r>
              <a:rPr lang="de-DE" dirty="0"/>
              <a:t>. </a:t>
            </a:r>
            <a:r>
              <a:rPr lang="de-DE" dirty="0" err="1"/>
              <a:t>Donec</a:t>
            </a:r>
            <a:r>
              <a:rPr lang="de-DE" dirty="0"/>
              <a:t> quam </a:t>
            </a:r>
            <a:r>
              <a:rPr lang="de-DE" dirty="0" err="1"/>
              <a:t>felis</a:t>
            </a:r>
            <a:r>
              <a:rPr lang="de-DE" dirty="0"/>
              <a:t>, </a:t>
            </a:r>
            <a:r>
              <a:rPr lang="de-DE" dirty="0" err="1"/>
              <a:t>ultricies</a:t>
            </a:r>
            <a:r>
              <a:rPr lang="de-DE" dirty="0"/>
              <a:t> </a:t>
            </a:r>
            <a:r>
              <a:rPr lang="de-DE" dirty="0" err="1"/>
              <a:t>nec</a:t>
            </a:r>
            <a:r>
              <a:rPr lang="de-DE" dirty="0"/>
              <a:t>, </a:t>
            </a:r>
            <a:r>
              <a:rPr lang="de-DE" dirty="0" err="1"/>
              <a:t>pellentesque</a:t>
            </a:r>
            <a:r>
              <a:rPr lang="de-DE" dirty="0"/>
              <a:t> </a:t>
            </a:r>
            <a:r>
              <a:rPr lang="de-DE" dirty="0" err="1"/>
              <a:t>eu</a:t>
            </a:r>
            <a:r>
              <a:rPr lang="de-DE" dirty="0"/>
              <a:t>, </a:t>
            </a:r>
            <a:r>
              <a:rPr lang="de-DE" dirty="0" err="1"/>
              <a:t>pretium</a:t>
            </a:r>
            <a:r>
              <a:rPr lang="de-DE" dirty="0"/>
              <a:t> </a:t>
            </a:r>
            <a:r>
              <a:rPr lang="de-DE" dirty="0" err="1"/>
              <a:t>quis</a:t>
            </a:r>
            <a:r>
              <a:rPr lang="de-DE" dirty="0"/>
              <a:t>, </a:t>
            </a:r>
            <a:r>
              <a:rPr lang="de-DE" dirty="0" err="1"/>
              <a:t>sem</a:t>
            </a:r>
            <a:r>
              <a:rPr lang="de-DE" dirty="0"/>
              <a:t>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80CE3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consectetuer</a:t>
            </a:r>
            <a:r>
              <a:rPr lang="de-DE" dirty="0"/>
              <a:t> </a:t>
            </a:r>
            <a:r>
              <a:rPr lang="de-DE" dirty="0" err="1"/>
              <a:t>adipiscing</a:t>
            </a:r>
            <a:r>
              <a:rPr lang="de-DE" dirty="0"/>
              <a:t> </a:t>
            </a:r>
            <a:r>
              <a:rPr lang="de-DE" dirty="0" err="1"/>
              <a:t>elit</a:t>
            </a:r>
            <a:r>
              <a:rPr lang="de-DE" dirty="0"/>
              <a:t>. </a:t>
            </a:r>
            <a:r>
              <a:rPr lang="de-DE" dirty="0" err="1"/>
              <a:t>Aenean</a:t>
            </a:r>
            <a:r>
              <a:rPr lang="de-DE" dirty="0"/>
              <a:t> commodo </a:t>
            </a:r>
            <a:r>
              <a:rPr lang="de-DE" dirty="0" err="1"/>
              <a:t>ligula</a:t>
            </a:r>
            <a:r>
              <a:rPr lang="de-DE" dirty="0"/>
              <a:t> </a:t>
            </a:r>
            <a:r>
              <a:rPr lang="de-DE" dirty="0" err="1"/>
              <a:t>eget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. </a:t>
            </a:r>
            <a:r>
              <a:rPr lang="de-DE" dirty="0" err="1"/>
              <a:t>Aenean</a:t>
            </a:r>
            <a:r>
              <a:rPr lang="de-DE" dirty="0"/>
              <a:t> </a:t>
            </a:r>
            <a:r>
              <a:rPr lang="de-DE" dirty="0" err="1"/>
              <a:t>massa</a:t>
            </a:r>
            <a:r>
              <a:rPr lang="de-DE" dirty="0"/>
              <a:t>.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FAAACFD-D1E5-5A1F-6C19-7AB35F945B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7988" y="6356350"/>
            <a:ext cx="2743200" cy="365125"/>
          </a:xfrm>
        </p:spPr>
        <p:txBody>
          <a:bodyPr/>
          <a:lstStyle/>
          <a:p>
            <a:fld id="{EF24624F-2CD6-6543-9956-C69B2CE98B4F}" type="datetimeFigureOut">
              <a:rPr lang="de-DE" smtClean="0"/>
              <a:t>05.03.26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DB5B8A1-1865-4179-BC36-2615F7CF0D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B64FA97-CCA9-B95D-9CE5-DF26CB99A4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40812" y="6356350"/>
            <a:ext cx="2743200" cy="365125"/>
          </a:xfrm>
        </p:spPr>
        <p:txBody>
          <a:bodyPr/>
          <a:lstStyle/>
          <a:p>
            <a:fld id="{070B1F93-9745-3548-BA33-AD7786BE770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5874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B7F3072-5A01-4D48-11D5-A9D5BB3058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7" y="404813"/>
            <a:ext cx="11376025" cy="1285875"/>
          </a:xfrm>
        </p:spPr>
        <p:txBody>
          <a:bodyPr>
            <a:normAutofit/>
          </a:bodyPr>
          <a:lstStyle>
            <a:lvl1pPr>
              <a:lnSpc>
                <a:spcPct val="80000"/>
              </a:lnSpc>
              <a:defRPr sz="2800"/>
            </a:lvl1pPr>
          </a:lstStyle>
          <a:p>
            <a:r>
              <a:rPr lang="de-DE"/>
              <a:t>Headline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4D8BCFF-A59B-48EE-A21F-9A871470C4A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7987" y="6356350"/>
            <a:ext cx="2743200" cy="365125"/>
          </a:xfrm>
        </p:spPr>
        <p:txBody>
          <a:bodyPr/>
          <a:lstStyle/>
          <a:p>
            <a:fld id="{EF24624F-2CD6-6543-9956-C69B2CE98B4F}" type="datetimeFigureOut">
              <a:rPr lang="de-DE" smtClean="0"/>
              <a:t>05.03.26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F8E9006-D4FC-032B-1FA9-E4CB39AA6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029F63A-8C85-4682-E17B-B3432FBE1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40812" y="6356350"/>
            <a:ext cx="2743200" cy="365125"/>
          </a:xfrm>
        </p:spPr>
        <p:txBody>
          <a:bodyPr/>
          <a:lstStyle/>
          <a:p>
            <a:fld id="{070B1F93-9745-3548-BA33-AD7786BE770A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96C1D5DC-52F9-0BAE-BE1E-4312E7F208F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7988" y="1828800"/>
            <a:ext cx="8550955" cy="434340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FontTx/>
              <a:buNone/>
              <a:defRPr sz="2000" b="0" i="0" spc="110" baseline="0">
                <a:latin typeface="Clash Grotesk" pitchFamily="2" charset="77"/>
              </a:defRPr>
            </a:lvl1pPr>
            <a:lvl2pPr marL="457200" indent="0">
              <a:buFontTx/>
              <a:buNone/>
              <a:defRPr sz="20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600"/>
            </a:lvl4pPr>
            <a:lvl5pPr marL="1828800" indent="0">
              <a:buFontTx/>
              <a:buNone/>
              <a:defRPr sz="1600"/>
            </a:lvl5pPr>
          </a:lstStyle>
          <a:p>
            <a:pPr marL="0" indent="0">
              <a:buNone/>
            </a:pP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consectetuer</a:t>
            </a:r>
            <a:r>
              <a:rPr lang="de-DE" dirty="0"/>
              <a:t> </a:t>
            </a:r>
            <a:r>
              <a:rPr lang="de-DE" dirty="0" err="1"/>
              <a:t>adipiscing</a:t>
            </a:r>
            <a:r>
              <a:rPr lang="de-DE" dirty="0"/>
              <a:t> </a:t>
            </a:r>
            <a:r>
              <a:rPr lang="de-DE" dirty="0" err="1"/>
              <a:t>elit</a:t>
            </a:r>
            <a:r>
              <a:rPr lang="de-DE" dirty="0"/>
              <a:t>. </a:t>
            </a:r>
            <a:r>
              <a:rPr lang="de-DE" dirty="0" err="1"/>
              <a:t>Aenean</a:t>
            </a:r>
            <a:r>
              <a:rPr lang="de-DE" dirty="0"/>
              <a:t> commodo </a:t>
            </a:r>
            <a:r>
              <a:rPr lang="de-DE" dirty="0" err="1"/>
              <a:t>ligula</a:t>
            </a:r>
            <a:r>
              <a:rPr lang="de-DE" dirty="0"/>
              <a:t> </a:t>
            </a:r>
            <a:r>
              <a:rPr lang="de-DE" dirty="0" err="1"/>
              <a:t>eget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. </a:t>
            </a:r>
            <a:r>
              <a:rPr lang="de-DE" dirty="0" err="1"/>
              <a:t>Aenean</a:t>
            </a:r>
            <a:r>
              <a:rPr lang="de-DE" dirty="0"/>
              <a:t> </a:t>
            </a:r>
            <a:r>
              <a:rPr lang="de-DE" dirty="0" err="1"/>
              <a:t>massa</a:t>
            </a:r>
            <a:r>
              <a:rPr lang="de-DE" dirty="0"/>
              <a:t>. Cum </a:t>
            </a:r>
            <a:r>
              <a:rPr lang="de-DE" dirty="0" err="1"/>
              <a:t>sociis</a:t>
            </a:r>
            <a:r>
              <a:rPr lang="de-DE" dirty="0"/>
              <a:t> </a:t>
            </a:r>
            <a:r>
              <a:rPr lang="de-DE" dirty="0" err="1"/>
              <a:t>natoque</a:t>
            </a:r>
            <a:r>
              <a:rPr lang="de-DE" dirty="0"/>
              <a:t> </a:t>
            </a:r>
            <a:r>
              <a:rPr lang="de-DE" dirty="0" err="1"/>
              <a:t>penatibus</a:t>
            </a:r>
            <a:r>
              <a:rPr lang="de-DE" dirty="0"/>
              <a:t> et </a:t>
            </a:r>
            <a:r>
              <a:rPr lang="de-DE" dirty="0" err="1"/>
              <a:t>magnis</a:t>
            </a:r>
            <a:r>
              <a:rPr lang="de-DE" dirty="0"/>
              <a:t> </a:t>
            </a:r>
            <a:r>
              <a:rPr lang="de-DE" dirty="0" err="1"/>
              <a:t>dis</a:t>
            </a:r>
            <a:r>
              <a:rPr lang="de-DE" dirty="0"/>
              <a:t> </a:t>
            </a:r>
            <a:r>
              <a:rPr lang="de-DE" dirty="0" err="1"/>
              <a:t>parturient</a:t>
            </a:r>
            <a:r>
              <a:rPr lang="de-DE" dirty="0"/>
              <a:t> </a:t>
            </a:r>
            <a:r>
              <a:rPr lang="de-DE" dirty="0" err="1"/>
              <a:t>montes</a:t>
            </a:r>
            <a:r>
              <a:rPr lang="de-DE" dirty="0"/>
              <a:t>, </a:t>
            </a:r>
            <a:r>
              <a:rPr lang="de-DE" dirty="0" err="1"/>
              <a:t>nascetur</a:t>
            </a:r>
            <a:r>
              <a:rPr lang="de-DE" dirty="0"/>
              <a:t> </a:t>
            </a:r>
            <a:r>
              <a:rPr lang="de-DE" dirty="0" err="1"/>
              <a:t>ridiculus</a:t>
            </a:r>
            <a:r>
              <a:rPr lang="de-DE" dirty="0"/>
              <a:t> </a:t>
            </a:r>
            <a:r>
              <a:rPr lang="de-DE" dirty="0" err="1"/>
              <a:t>mus</a:t>
            </a:r>
            <a:r>
              <a:rPr lang="de-DE" dirty="0"/>
              <a:t>. </a:t>
            </a:r>
            <a:r>
              <a:rPr lang="de-DE" dirty="0" err="1"/>
              <a:t>Donec</a:t>
            </a:r>
            <a:r>
              <a:rPr lang="de-DE" dirty="0"/>
              <a:t> quam </a:t>
            </a:r>
            <a:r>
              <a:rPr lang="de-DE" dirty="0" err="1"/>
              <a:t>felis</a:t>
            </a:r>
            <a:r>
              <a:rPr lang="de-DE" dirty="0"/>
              <a:t>, </a:t>
            </a:r>
            <a:r>
              <a:rPr lang="de-DE" dirty="0" err="1"/>
              <a:t>ultricies</a:t>
            </a:r>
            <a:r>
              <a:rPr lang="de-DE" dirty="0"/>
              <a:t> </a:t>
            </a:r>
            <a:r>
              <a:rPr lang="de-DE" dirty="0" err="1"/>
              <a:t>nec</a:t>
            </a:r>
            <a:r>
              <a:rPr lang="de-DE" dirty="0"/>
              <a:t>, </a:t>
            </a:r>
            <a:r>
              <a:rPr lang="de-DE" dirty="0" err="1"/>
              <a:t>pellentesque</a:t>
            </a:r>
            <a:r>
              <a:rPr lang="de-DE" dirty="0"/>
              <a:t> </a:t>
            </a:r>
            <a:r>
              <a:rPr lang="de-DE" dirty="0" err="1"/>
              <a:t>eu</a:t>
            </a:r>
            <a:r>
              <a:rPr lang="de-DE" dirty="0"/>
              <a:t> </a:t>
            </a:r>
            <a:r>
              <a:rPr lang="de-DE" dirty="0" err="1"/>
              <a:t>sem</a:t>
            </a:r>
            <a:r>
              <a:rPr lang="de-DE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096528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B7F3072-5A01-4D48-11D5-A9D5BB3058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8" y="404813"/>
            <a:ext cx="5535612" cy="1285875"/>
          </a:xfrm>
        </p:spPr>
        <p:txBody>
          <a:bodyPr>
            <a:normAutofit/>
          </a:bodyPr>
          <a:lstStyle>
            <a:lvl1pPr>
              <a:lnSpc>
                <a:spcPct val="80000"/>
              </a:lnSpc>
              <a:defRPr sz="2800"/>
            </a:lvl1pPr>
          </a:lstStyle>
          <a:p>
            <a:r>
              <a:rPr lang="de-DE"/>
              <a:t>Headline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4D8BCFF-A59B-48EE-A21F-9A871470C4A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7987" y="6356350"/>
            <a:ext cx="2743200" cy="365125"/>
          </a:xfrm>
        </p:spPr>
        <p:txBody>
          <a:bodyPr/>
          <a:lstStyle/>
          <a:p>
            <a:fld id="{EF24624F-2CD6-6543-9956-C69B2CE98B4F}" type="datetimeFigureOut">
              <a:rPr lang="de-DE" smtClean="0"/>
              <a:t>05.03.26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F8E9006-D4FC-032B-1FA9-E4CB39AA6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029F63A-8C85-4682-E17B-B3432FBE1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40812" y="6356350"/>
            <a:ext cx="2743200" cy="365125"/>
          </a:xfrm>
        </p:spPr>
        <p:txBody>
          <a:bodyPr/>
          <a:lstStyle/>
          <a:p>
            <a:fld id="{070B1F93-9745-3548-BA33-AD7786BE770A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96C1D5DC-52F9-0BAE-BE1E-4312E7F208F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7989" y="1828800"/>
            <a:ext cx="5535612" cy="434340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FontTx/>
              <a:buNone/>
              <a:defRPr sz="2000" b="0" i="0" spc="110" baseline="0">
                <a:latin typeface="Clash Grotesk" pitchFamily="2" charset="77"/>
              </a:defRPr>
            </a:lvl1pPr>
            <a:lvl2pPr marL="457200" indent="0">
              <a:buFontTx/>
              <a:buNone/>
              <a:defRPr sz="20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600"/>
            </a:lvl4pPr>
            <a:lvl5pPr marL="1828800" indent="0">
              <a:buFontTx/>
              <a:buNone/>
              <a:defRPr sz="1600"/>
            </a:lvl5pPr>
          </a:lstStyle>
          <a:p>
            <a:pPr marL="0" indent="0">
              <a:buNone/>
            </a:pP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consectetuer</a:t>
            </a:r>
            <a:r>
              <a:rPr lang="de-DE" dirty="0"/>
              <a:t> </a:t>
            </a:r>
            <a:r>
              <a:rPr lang="de-DE" dirty="0" err="1"/>
              <a:t>adipiscing</a:t>
            </a:r>
            <a:r>
              <a:rPr lang="de-DE" dirty="0"/>
              <a:t> </a:t>
            </a:r>
            <a:r>
              <a:rPr lang="de-DE" dirty="0" err="1"/>
              <a:t>elit</a:t>
            </a:r>
            <a:r>
              <a:rPr lang="de-DE" dirty="0"/>
              <a:t>. </a:t>
            </a:r>
            <a:r>
              <a:rPr lang="de-DE" dirty="0" err="1"/>
              <a:t>Aenean</a:t>
            </a:r>
            <a:r>
              <a:rPr lang="de-DE" dirty="0"/>
              <a:t> commodo </a:t>
            </a:r>
            <a:r>
              <a:rPr lang="de-DE" dirty="0" err="1"/>
              <a:t>ligula</a:t>
            </a:r>
            <a:r>
              <a:rPr lang="de-DE" dirty="0"/>
              <a:t> </a:t>
            </a:r>
            <a:r>
              <a:rPr lang="de-DE" dirty="0" err="1"/>
              <a:t>eget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. </a:t>
            </a:r>
            <a:r>
              <a:rPr lang="de-DE" dirty="0" err="1"/>
              <a:t>Aenean</a:t>
            </a:r>
            <a:r>
              <a:rPr lang="de-DE" dirty="0"/>
              <a:t> </a:t>
            </a:r>
            <a:r>
              <a:rPr lang="de-DE" dirty="0" err="1"/>
              <a:t>massa</a:t>
            </a:r>
            <a:r>
              <a:rPr lang="de-DE" dirty="0"/>
              <a:t>. Cum </a:t>
            </a:r>
            <a:r>
              <a:rPr lang="de-DE" dirty="0" err="1"/>
              <a:t>sociis</a:t>
            </a:r>
            <a:r>
              <a:rPr lang="de-DE" dirty="0"/>
              <a:t> </a:t>
            </a:r>
            <a:r>
              <a:rPr lang="de-DE" dirty="0" err="1"/>
              <a:t>natoque</a:t>
            </a:r>
            <a:r>
              <a:rPr lang="de-DE" dirty="0"/>
              <a:t> </a:t>
            </a:r>
            <a:r>
              <a:rPr lang="de-DE" dirty="0" err="1"/>
              <a:t>penatibus</a:t>
            </a:r>
            <a:r>
              <a:rPr lang="de-DE" dirty="0"/>
              <a:t> et </a:t>
            </a:r>
            <a:r>
              <a:rPr lang="de-DE" dirty="0" err="1"/>
              <a:t>magnis</a:t>
            </a:r>
            <a:r>
              <a:rPr lang="de-DE" dirty="0"/>
              <a:t> </a:t>
            </a:r>
            <a:r>
              <a:rPr lang="de-DE" dirty="0" err="1"/>
              <a:t>dis</a:t>
            </a:r>
            <a:r>
              <a:rPr lang="de-DE" dirty="0"/>
              <a:t> </a:t>
            </a:r>
            <a:r>
              <a:rPr lang="de-DE" dirty="0" err="1"/>
              <a:t>parturient</a:t>
            </a:r>
            <a:r>
              <a:rPr lang="de-DE" dirty="0"/>
              <a:t> </a:t>
            </a:r>
            <a:r>
              <a:rPr lang="de-DE" dirty="0" err="1"/>
              <a:t>montes</a:t>
            </a:r>
            <a:r>
              <a:rPr lang="de-DE" dirty="0"/>
              <a:t>, </a:t>
            </a:r>
            <a:r>
              <a:rPr lang="de-DE" dirty="0" err="1"/>
              <a:t>nascetur</a:t>
            </a:r>
            <a:r>
              <a:rPr lang="de-DE" dirty="0"/>
              <a:t> </a:t>
            </a:r>
            <a:r>
              <a:rPr lang="de-DE" dirty="0" err="1"/>
              <a:t>ridiculus</a:t>
            </a:r>
            <a:r>
              <a:rPr lang="de-DE" dirty="0"/>
              <a:t> </a:t>
            </a:r>
            <a:r>
              <a:rPr lang="de-DE" dirty="0" err="1"/>
              <a:t>mus</a:t>
            </a:r>
            <a:r>
              <a:rPr lang="de-DE" dirty="0"/>
              <a:t>. </a:t>
            </a:r>
            <a:r>
              <a:rPr lang="de-DE" dirty="0" err="1"/>
              <a:t>Donec</a:t>
            </a:r>
            <a:r>
              <a:rPr lang="de-DE" dirty="0"/>
              <a:t> quam </a:t>
            </a:r>
            <a:r>
              <a:rPr lang="de-DE" dirty="0" err="1"/>
              <a:t>felis</a:t>
            </a:r>
            <a:r>
              <a:rPr lang="de-DE" dirty="0"/>
              <a:t>, </a:t>
            </a:r>
            <a:r>
              <a:rPr lang="de-DE" dirty="0" err="1"/>
              <a:t>ultricies</a:t>
            </a:r>
            <a:r>
              <a:rPr lang="de-DE" dirty="0"/>
              <a:t> </a:t>
            </a:r>
            <a:r>
              <a:rPr lang="de-DE" dirty="0" err="1"/>
              <a:t>nec</a:t>
            </a:r>
            <a:r>
              <a:rPr lang="de-DE" dirty="0"/>
              <a:t>, </a:t>
            </a:r>
            <a:r>
              <a:rPr lang="de-DE" dirty="0" err="1"/>
              <a:t>pellentesque</a:t>
            </a:r>
            <a:r>
              <a:rPr lang="de-DE" dirty="0"/>
              <a:t> </a:t>
            </a:r>
            <a:r>
              <a:rPr lang="de-DE" dirty="0" err="1"/>
              <a:t>eu</a:t>
            </a:r>
            <a:r>
              <a:rPr lang="de-DE" dirty="0"/>
              <a:t> </a:t>
            </a:r>
            <a:r>
              <a:rPr lang="de-DE" dirty="0" err="1"/>
              <a:t>sem</a:t>
            </a:r>
            <a:r>
              <a:rPr lang="de-DE" dirty="0"/>
              <a:t>.</a:t>
            </a:r>
          </a:p>
        </p:txBody>
      </p:sp>
      <p:sp>
        <p:nvSpPr>
          <p:cNvPr id="8" name="Onlinebild-Platzhalter 7">
            <a:extLst>
              <a:ext uri="{FF2B5EF4-FFF2-40B4-BE49-F238E27FC236}">
                <a16:creationId xmlns:a16="http://schemas.microsoft.com/office/drawing/2014/main" id="{1CF5565D-682F-C7BD-5447-01AD13189D58}"/>
              </a:ext>
            </a:extLst>
          </p:cNvPr>
          <p:cNvSpPr>
            <a:spLocks noGrp="1"/>
          </p:cNvSpPr>
          <p:nvPr>
            <p:ph type="clipArt" sz="quarter" idx="14"/>
          </p:nvPr>
        </p:nvSpPr>
        <p:spPr>
          <a:xfrm>
            <a:off x="6248401" y="631371"/>
            <a:ext cx="5943599" cy="6226629"/>
          </a:xfrm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9417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drei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B7F3072-5A01-4D48-11D5-A9D5BB3058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8" y="404813"/>
            <a:ext cx="5535612" cy="1285875"/>
          </a:xfrm>
        </p:spPr>
        <p:txBody>
          <a:bodyPr>
            <a:normAutofit/>
          </a:bodyPr>
          <a:lstStyle>
            <a:lvl1pPr>
              <a:lnSpc>
                <a:spcPct val="80000"/>
              </a:lnSpc>
              <a:defRPr sz="2800"/>
            </a:lvl1pPr>
          </a:lstStyle>
          <a:p>
            <a:r>
              <a:rPr lang="de-DE"/>
              <a:t>Headline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4D8BCFF-A59B-48EE-A21F-9A871470C4A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7987" y="6356350"/>
            <a:ext cx="2743200" cy="365125"/>
          </a:xfrm>
        </p:spPr>
        <p:txBody>
          <a:bodyPr/>
          <a:lstStyle/>
          <a:p>
            <a:fld id="{EF24624F-2CD6-6543-9956-C69B2CE98B4F}" type="datetimeFigureOut">
              <a:rPr lang="de-DE" smtClean="0"/>
              <a:t>05.03.26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F8E9006-D4FC-032B-1FA9-E4CB39AA6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029F63A-8C85-4682-E17B-B3432FBE1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40812" y="6356350"/>
            <a:ext cx="2743200" cy="365125"/>
          </a:xfrm>
        </p:spPr>
        <p:txBody>
          <a:bodyPr/>
          <a:lstStyle/>
          <a:p>
            <a:fld id="{070B1F93-9745-3548-BA33-AD7786BE770A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96C1D5DC-52F9-0BAE-BE1E-4312E7F208F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7988" y="1828800"/>
            <a:ext cx="11376023" cy="4282068"/>
          </a:xfrm>
        </p:spPr>
        <p:txBody>
          <a:bodyPr lIns="0" rIns="0" numCol="3" spcCol="288000">
            <a:no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buFontTx/>
              <a:buNone/>
              <a:defRPr sz="1200" b="0" i="0" spc="110" baseline="0">
                <a:latin typeface="Clash Grotesk" pitchFamily="2" charset="77"/>
              </a:defRPr>
            </a:lvl1pPr>
            <a:lvl2pPr marL="457200" indent="0">
              <a:buFontTx/>
              <a:buNone/>
              <a:defRPr sz="20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600"/>
            </a:lvl4pPr>
            <a:lvl5pPr marL="1828800" indent="0">
              <a:buFontTx/>
              <a:buNone/>
              <a:defRPr sz="1600"/>
            </a:lvl5pPr>
          </a:lstStyle>
          <a:p>
            <a:pPr marL="0" indent="0">
              <a:buNone/>
            </a:pP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consectetuer</a:t>
            </a:r>
            <a:r>
              <a:rPr lang="de-DE" dirty="0"/>
              <a:t> </a:t>
            </a:r>
            <a:r>
              <a:rPr lang="de-DE" dirty="0" err="1"/>
              <a:t>adipiscing</a:t>
            </a:r>
            <a:r>
              <a:rPr lang="de-DE" dirty="0"/>
              <a:t> </a:t>
            </a:r>
            <a:r>
              <a:rPr lang="de-DE" dirty="0" err="1"/>
              <a:t>elit</a:t>
            </a:r>
            <a:r>
              <a:rPr lang="de-DE" dirty="0"/>
              <a:t>. </a:t>
            </a:r>
            <a:r>
              <a:rPr lang="de-DE" dirty="0" err="1"/>
              <a:t>Aenean</a:t>
            </a:r>
            <a:r>
              <a:rPr lang="de-DE" dirty="0"/>
              <a:t> commodo </a:t>
            </a:r>
            <a:r>
              <a:rPr lang="de-DE" dirty="0" err="1"/>
              <a:t>ligula</a:t>
            </a:r>
            <a:r>
              <a:rPr lang="de-DE" dirty="0"/>
              <a:t> </a:t>
            </a:r>
            <a:r>
              <a:rPr lang="de-DE" dirty="0" err="1"/>
              <a:t>eget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. </a:t>
            </a:r>
            <a:r>
              <a:rPr lang="de-DE" dirty="0" err="1"/>
              <a:t>Aenean</a:t>
            </a:r>
            <a:r>
              <a:rPr lang="de-DE" dirty="0"/>
              <a:t> </a:t>
            </a:r>
            <a:r>
              <a:rPr lang="de-DE" dirty="0" err="1"/>
              <a:t>massa</a:t>
            </a:r>
            <a:r>
              <a:rPr lang="de-DE" dirty="0"/>
              <a:t>. Cum </a:t>
            </a:r>
            <a:r>
              <a:rPr lang="de-DE" dirty="0" err="1"/>
              <a:t>sociis</a:t>
            </a:r>
            <a:r>
              <a:rPr lang="de-DE" dirty="0"/>
              <a:t> </a:t>
            </a:r>
            <a:r>
              <a:rPr lang="de-DE" dirty="0" err="1"/>
              <a:t>natoque</a:t>
            </a:r>
            <a:r>
              <a:rPr lang="de-DE" dirty="0"/>
              <a:t> </a:t>
            </a:r>
            <a:r>
              <a:rPr lang="de-DE" dirty="0" err="1"/>
              <a:t>penatibus</a:t>
            </a:r>
            <a:r>
              <a:rPr lang="de-DE" dirty="0"/>
              <a:t> et </a:t>
            </a:r>
            <a:r>
              <a:rPr lang="de-DE" dirty="0" err="1"/>
              <a:t>magnis</a:t>
            </a:r>
            <a:r>
              <a:rPr lang="de-DE" dirty="0"/>
              <a:t> </a:t>
            </a:r>
            <a:r>
              <a:rPr lang="de-DE" dirty="0" err="1"/>
              <a:t>dis</a:t>
            </a:r>
            <a:r>
              <a:rPr lang="de-DE" dirty="0"/>
              <a:t> </a:t>
            </a:r>
            <a:r>
              <a:rPr lang="de-DE" dirty="0" err="1"/>
              <a:t>parturient</a:t>
            </a:r>
            <a:r>
              <a:rPr lang="de-DE" dirty="0"/>
              <a:t> </a:t>
            </a:r>
            <a:r>
              <a:rPr lang="de-DE" dirty="0" err="1"/>
              <a:t>montes</a:t>
            </a:r>
            <a:r>
              <a:rPr lang="de-DE" dirty="0"/>
              <a:t>, </a:t>
            </a:r>
            <a:r>
              <a:rPr lang="de-DE" dirty="0" err="1"/>
              <a:t>nascetur</a:t>
            </a:r>
            <a:r>
              <a:rPr lang="de-DE" dirty="0"/>
              <a:t> </a:t>
            </a:r>
            <a:r>
              <a:rPr lang="de-DE" dirty="0" err="1"/>
              <a:t>ridiculus</a:t>
            </a:r>
            <a:r>
              <a:rPr lang="de-DE" dirty="0"/>
              <a:t> </a:t>
            </a:r>
            <a:r>
              <a:rPr lang="de-DE" dirty="0" err="1"/>
              <a:t>mus</a:t>
            </a:r>
            <a:r>
              <a:rPr lang="de-DE" dirty="0"/>
              <a:t>. </a:t>
            </a:r>
            <a:r>
              <a:rPr lang="de-DE" dirty="0" err="1"/>
              <a:t>Donec</a:t>
            </a:r>
            <a:r>
              <a:rPr lang="de-DE" dirty="0"/>
              <a:t> quam </a:t>
            </a:r>
            <a:r>
              <a:rPr lang="de-DE" dirty="0" err="1"/>
              <a:t>felis</a:t>
            </a:r>
            <a:r>
              <a:rPr lang="de-DE" dirty="0"/>
              <a:t>, </a:t>
            </a:r>
            <a:r>
              <a:rPr lang="de-DE" dirty="0" err="1"/>
              <a:t>ultricies</a:t>
            </a:r>
            <a:r>
              <a:rPr lang="de-DE" dirty="0"/>
              <a:t> </a:t>
            </a:r>
            <a:r>
              <a:rPr lang="de-DE" dirty="0" err="1"/>
              <a:t>nec</a:t>
            </a:r>
            <a:r>
              <a:rPr lang="de-DE" dirty="0"/>
              <a:t>, </a:t>
            </a:r>
            <a:r>
              <a:rPr lang="de-DE" dirty="0" err="1"/>
              <a:t>pellentesque</a:t>
            </a:r>
            <a:r>
              <a:rPr lang="de-DE" dirty="0"/>
              <a:t> </a:t>
            </a:r>
            <a:r>
              <a:rPr lang="de-DE" dirty="0" err="1"/>
              <a:t>eu</a:t>
            </a:r>
            <a:r>
              <a:rPr lang="de-DE" dirty="0"/>
              <a:t> </a:t>
            </a:r>
            <a:r>
              <a:rPr lang="de-DE" dirty="0" err="1"/>
              <a:t>sem</a:t>
            </a:r>
            <a:r>
              <a:rPr lang="de-DE" dirty="0"/>
              <a:t>.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consetetur</a:t>
            </a:r>
            <a:r>
              <a:rPr lang="de-DE" dirty="0"/>
              <a:t> </a:t>
            </a:r>
            <a:r>
              <a:rPr lang="de-DE" dirty="0" err="1"/>
              <a:t>sadipscing</a:t>
            </a:r>
            <a:r>
              <a:rPr lang="de-DE" dirty="0"/>
              <a:t> </a:t>
            </a:r>
            <a:r>
              <a:rPr lang="de-DE" dirty="0" err="1"/>
              <a:t>elitr</a:t>
            </a:r>
            <a:r>
              <a:rPr lang="de-DE" dirty="0"/>
              <a:t>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nonumy</a:t>
            </a:r>
            <a:r>
              <a:rPr lang="de-DE" dirty="0"/>
              <a:t> </a:t>
            </a:r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erat,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voluptua</a:t>
            </a:r>
            <a:r>
              <a:rPr lang="de-DE" dirty="0"/>
              <a:t>. 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r>
              <a:rPr lang="de-DE" dirty="0"/>
              <a:t>. Stet </a:t>
            </a:r>
            <a:r>
              <a:rPr lang="de-DE" dirty="0" err="1"/>
              <a:t>clita</a:t>
            </a:r>
            <a:r>
              <a:rPr lang="de-DE" dirty="0"/>
              <a:t> </a:t>
            </a:r>
            <a:r>
              <a:rPr lang="de-DE" dirty="0" err="1"/>
              <a:t>kasd</a:t>
            </a:r>
            <a:r>
              <a:rPr lang="de-DE" dirty="0"/>
              <a:t> </a:t>
            </a:r>
            <a:r>
              <a:rPr lang="de-DE" dirty="0" err="1"/>
              <a:t>gubergren</a:t>
            </a:r>
            <a:r>
              <a:rPr lang="de-DE" dirty="0"/>
              <a:t>, 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sea</a:t>
            </a:r>
            <a:r>
              <a:rPr lang="de-DE" dirty="0"/>
              <a:t> </a:t>
            </a:r>
            <a:r>
              <a:rPr lang="de-DE" dirty="0" err="1"/>
              <a:t>takimata</a:t>
            </a:r>
            <a:r>
              <a:rPr lang="de-DE" dirty="0"/>
              <a:t> sanctus </a:t>
            </a:r>
            <a:r>
              <a:rPr lang="de-DE" dirty="0" err="1"/>
              <a:t>est</a:t>
            </a:r>
            <a:r>
              <a:rPr lang="de-DE" dirty="0"/>
              <a:t>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.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consetetur</a:t>
            </a:r>
            <a:r>
              <a:rPr lang="de-DE" dirty="0"/>
              <a:t> </a:t>
            </a:r>
            <a:r>
              <a:rPr lang="de-DE" dirty="0" err="1"/>
              <a:t>sadipscing</a:t>
            </a:r>
            <a:r>
              <a:rPr lang="de-DE" dirty="0"/>
              <a:t> </a:t>
            </a:r>
            <a:r>
              <a:rPr lang="de-DE" dirty="0" err="1"/>
              <a:t>elitr</a:t>
            </a:r>
            <a:r>
              <a:rPr lang="de-DE" dirty="0"/>
              <a:t>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nonumy</a:t>
            </a:r>
            <a:r>
              <a:rPr lang="de-DE" dirty="0"/>
              <a:t> </a:t>
            </a:r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erat,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voluptua</a:t>
            </a:r>
            <a:r>
              <a:rPr lang="de-DE" dirty="0"/>
              <a:t>. 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r>
              <a:rPr lang="de-DE" dirty="0"/>
              <a:t>. Stet </a:t>
            </a:r>
            <a:r>
              <a:rPr lang="de-DE" dirty="0" err="1"/>
              <a:t>clita</a:t>
            </a:r>
            <a:r>
              <a:rPr lang="de-DE" dirty="0"/>
              <a:t> </a:t>
            </a:r>
            <a:r>
              <a:rPr lang="de-DE" dirty="0" err="1"/>
              <a:t>kasd</a:t>
            </a:r>
            <a:r>
              <a:rPr lang="de-DE" dirty="0"/>
              <a:t> </a:t>
            </a:r>
            <a:r>
              <a:rPr lang="de-DE" dirty="0" err="1"/>
              <a:t>gubergren</a:t>
            </a:r>
            <a:r>
              <a:rPr lang="de-DE" dirty="0"/>
              <a:t>, 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sea</a:t>
            </a:r>
            <a:r>
              <a:rPr lang="de-DE" dirty="0"/>
              <a:t> </a:t>
            </a:r>
            <a:r>
              <a:rPr lang="de-DE" dirty="0" err="1"/>
              <a:t>takimata</a:t>
            </a:r>
            <a:r>
              <a:rPr lang="de-DE" dirty="0"/>
              <a:t> sanctus </a:t>
            </a:r>
            <a:r>
              <a:rPr lang="de-DE" dirty="0" err="1"/>
              <a:t>est</a:t>
            </a:r>
            <a:r>
              <a:rPr lang="de-DE" dirty="0"/>
              <a:t>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.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consetetur</a:t>
            </a:r>
            <a:r>
              <a:rPr lang="de-DE" dirty="0"/>
              <a:t> </a:t>
            </a:r>
            <a:r>
              <a:rPr lang="de-DE" dirty="0" err="1"/>
              <a:t>sadipscing</a:t>
            </a:r>
            <a:r>
              <a:rPr lang="de-DE" dirty="0"/>
              <a:t> </a:t>
            </a:r>
            <a:r>
              <a:rPr lang="de-DE" dirty="0" err="1"/>
              <a:t>elitr</a:t>
            </a:r>
            <a:r>
              <a:rPr lang="de-DE" dirty="0"/>
              <a:t>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nonumy</a:t>
            </a:r>
            <a:r>
              <a:rPr lang="de-DE" dirty="0"/>
              <a:t> </a:t>
            </a:r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erat,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voluptua</a:t>
            </a:r>
            <a:r>
              <a:rPr lang="de-DE" dirty="0"/>
              <a:t>. 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r>
              <a:rPr lang="de-DE" dirty="0"/>
              <a:t>. Stet </a:t>
            </a:r>
            <a:r>
              <a:rPr lang="de-DE" dirty="0" err="1"/>
              <a:t>clita</a:t>
            </a:r>
            <a:r>
              <a:rPr lang="de-DE" dirty="0"/>
              <a:t> </a:t>
            </a:r>
            <a:r>
              <a:rPr lang="de-DE" dirty="0" err="1"/>
              <a:t>kasd</a:t>
            </a:r>
            <a:r>
              <a:rPr lang="de-DE" dirty="0"/>
              <a:t> </a:t>
            </a:r>
            <a:r>
              <a:rPr lang="de-DE" dirty="0" err="1"/>
              <a:t>gubergren</a:t>
            </a:r>
            <a:r>
              <a:rPr lang="de-DE" dirty="0"/>
              <a:t>, 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sea</a:t>
            </a:r>
            <a:r>
              <a:rPr lang="de-DE" dirty="0"/>
              <a:t> </a:t>
            </a:r>
            <a:r>
              <a:rPr lang="de-DE" dirty="0" err="1"/>
              <a:t>takimata</a:t>
            </a:r>
            <a:r>
              <a:rPr lang="de-DE" dirty="0"/>
              <a:t> sanctus </a:t>
            </a:r>
            <a:r>
              <a:rPr lang="de-DE" dirty="0" err="1"/>
              <a:t>est</a:t>
            </a:r>
            <a:r>
              <a:rPr lang="de-DE" dirty="0"/>
              <a:t>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.  </a:t>
            </a:r>
          </a:p>
          <a:p>
            <a:pPr marL="0" indent="0">
              <a:buNone/>
            </a:pPr>
            <a:r>
              <a:rPr lang="de-DE" dirty="0"/>
              <a:t>Duis </a:t>
            </a:r>
            <a:r>
              <a:rPr lang="de-DE" dirty="0" err="1"/>
              <a:t>autem</a:t>
            </a:r>
            <a:r>
              <a:rPr lang="de-DE" dirty="0"/>
              <a:t> </a:t>
            </a:r>
            <a:r>
              <a:rPr lang="de-DE" dirty="0" err="1"/>
              <a:t>vel</a:t>
            </a:r>
            <a:r>
              <a:rPr lang="de-DE" dirty="0"/>
              <a:t> </a:t>
            </a:r>
            <a:r>
              <a:rPr lang="de-DE" dirty="0" err="1"/>
              <a:t>eum</a:t>
            </a:r>
            <a:r>
              <a:rPr lang="de-DE" dirty="0"/>
              <a:t> </a:t>
            </a:r>
            <a:r>
              <a:rPr lang="de-DE" dirty="0" err="1"/>
              <a:t>iriure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in </a:t>
            </a:r>
            <a:r>
              <a:rPr lang="de-DE" dirty="0" err="1"/>
              <a:t>hendrerit</a:t>
            </a:r>
            <a:r>
              <a:rPr lang="de-DE" dirty="0"/>
              <a:t> in </a:t>
            </a:r>
            <a:r>
              <a:rPr lang="de-DE" dirty="0" err="1"/>
              <a:t>vulputate</a:t>
            </a:r>
            <a:r>
              <a:rPr lang="de-DE" dirty="0"/>
              <a:t> </a:t>
            </a:r>
            <a:r>
              <a:rPr lang="de-DE" dirty="0" err="1"/>
              <a:t>velit</a:t>
            </a:r>
            <a:r>
              <a:rPr lang="de-DE" dirty="0"/>
              <a:t> esse </a:t>
            </a:r>
            <a:r>
              <a:rPr lang="de-DE" dirty="0" err="1"/>
              <a:t>molestie</a:t>
            </a:r>
            <a:r>
              <a:rPr lang="de-DE" dirty="0"/>
              <a:t> </a:t>
            </a:r>
            <a:r>
              <a:rPr lang="de-DE" dirty="0" err="1"/>
              <a:t>consequat</a:t>
            </a:r>
            <a:r>
              <a:rPr lang="de-DE" dirty="0"/>
              <a:t>, </a:t>
            </a:r>
            <a:r>
              <a:rPr lang="de-DE" dirty="0" err="1"/>
              <a:t>vel</a:t>
            </a:r>
            <a:r>
              <a:rPr lang="de-DE" dirty="0"/>
              <a:t> </a:t>
            </a:r>
            <a:r>
              <a:rPr lang="de-DE" dirty="0" err="1"/>
              <a:t>illum</a:t>
            </a:r>
            <a:r>
              <a:rPr lang="de-DE" dirty="0"/>
              <a:t> </a:t>
            </a:r>
            <a:r>
              <a:rPr lang="de-DE" dirty="0" err="1"/>
              <a:t>dolore</a:t>
            </a:r>
            <a:r>
              <a:rPr lang="de-DE" dirty="0"/>
              <a:t> </a:t>
            </a:r>
            <a:r>
              <a:rPr lang="de-DE" dirty="0" err="1"/>
              <a:t>eu</a:t>
            </a:r>
            <a:r>
              <a:rPr lang="de-DE" dirty="0"/>
              <a:t> </a:t>
            </a:r>
            <a:r>
              <a:rPr lang="de-DE" dirty="0" err="1"/>
              <a:t>feugiat</a:t>
            </a:r>
            <a:r>
              <a:rPr lang="de-DE" dirty="0"/>
              <a:t> nulla </a:t>
            </a:r>
            <a:r>
              <a:rPr lang="de-DE" dirty="0" err="1"/>
              <a:t>facilisis</a:t>
            </a:r>
            <a:r>
              <a:rPr lang="de-DE" dirty="0"/>
              <a:t> 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eros</a:t>
            </a:r>
            <a:r>
              <a:rPr lang="de-DE" dirty="0"/>
              <a:t> et </a:t>
            </a:r>
            <a:r>
              <a:rPr lang="de-DE" dirty="0" err="1"/>
              <a:t>accumsan</a:t>
            </a:r>
            <a:r>
              <a:rPr lang="de-DE" dirty="0"/>
              <a:t> et </a:t>
            </a:r>
            <a:r>
              <a:rPr lang="de-DE" dirty="0" err="1"/>
              <a:t>iusto</a:t>
            </a:r>
            <a:r>
              <a:rPr lang="de-DE" dirty="0"/>
              <a:t> </a:t>
            </a:r>
            <a:r>
              <a:rPr lang="de-DE" dirty="0" err="1"/>
              <a:t>odio</a:t>
            </a:r>
            <a:r>
              <a:rPr lang="de-DE" dirty="0"/>
              <a:t> </a:t>
            </a:r>
            <a:r>
              <a:rPr lang="de-DE" dirty="0" err="1"/>
              <a:t>dignissim</a:t>
            </a:r>
            <a:r>
              <a:rPr lang="de-DE" dirty="0"/>
              <a:t> </a:t>
            </a:r>
            <a:r>
              <a:rPr lang="de-DE" dirty="0" err="1"/>
              <a:t>qui</a:t>
            </a:r>
            <a:r>
              <a:rPr lang="de-DE" dirty="0"/>
              <a:t> </a:t>
            </a:r>
            <a:r>
              <a:rPr lang="de-DE" dirty="0" err="1"/>
              <a:t>blandit</a:t>
            </a:r>
            <a:r>
              <a:rPr lang="de-DE" dirty="0"/>
              <a:t> </a:t>
            </a:r>
            <a:r>
              <a:rPr lang="de-DE" dirty="0" err="1"/>
              <a:t>praesent</a:t>
            </a:r>
            <a:r>
              <a:rPr lang="de-DE" dirty="0"/>
              <a:t> </a:t>
            </a:r>
            <a:r>
              <a:rPr lang="de-DE" dirty="0" err="1"/>
              <a:t>luptatum</a:t>
            </a:r>
            <a:r>
              <a:rPr lang="de-DE" dirty="0"/>
              <a:t> </a:t>
            </a:r>
            <a:r>
              <a:rPr lang="de-DE" dirty="0" err="1"/>
              <a:t>zzril</a:t>
            </a:r>
            <a:r>
              <a:rPr lang="de-DE" dirty="0"/>
              <a:t> </a:t>
            </a:r>
            <a:r>
              <a:rPr lang="de-DE" dirty="0" err="1"/>
              <a:t>delenit</a:t>
            </a:r>
            <a:r>
              <a:rPr lang="de-DE" dirty="0"/>
              <a:t> </a:t>
            </a:r>
            <a:r>
              <a:rPr lang="de-DE" dirty="0" err="1"/>
              <a:t>augue</a:t>
            </a:r>
            <a:r>
              <a:rPr lang="de-DE" dirty="0"/>
              <a:t> </a:t>
            </a:r>
            <a:r>
              <a:rPr lang="de-DE" dirty="0" err="1"/>
              <a:t>duis</a:t>
            </a:r>
            <a:r>
              <a:rPr lang="de-DE" dirty="0"/>
              <a:t> </a:t>
            </a:r>
            <a:r>
              <a:rPr lang="de-DE" dirty="0" err="1"/>
              <a:t>dolore</a:t>
            </a:r>
            <a:r>
              <a:rPr lang="de-DE" dirty="0"/>
              <a:t> </a:t>
            </a:r>
            <a:r>
              <a:rPr lang="de-DE" dirty="0" err="1"/>
              <a:t>te</a:t>
            </a:r>
            <a:r>
              <a:rPr lang="de-DE" dirty="0"/>
              <a:t> </a:t>
            </a:r>
            <a:r>
              <a:rPr lang="de-DE" dirty="0" err="1"/>
              <a:t>feugait</a:t>
            </a:r>
            <a:r>
              <a:rPr lang="de-DE" dirty="0"/>
              <a:t> nulla </a:t>
            </a:r>
            <a:r>
              <a:rPr lang="de-DE" dirty="0" err="1"/>
              <a:t>facilisi</a:t>
            </a:r>
            <a:r>
              <a:rPr lang="de-DE" dirty="0"/>
              <a:t>.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consectetuer</a:t>
            </a:r>
            <a:r>
              <a:rPr lang="de-DE" dirty="0"/>
              <a:t> </a:t>
            </a:r>
            <a:r>
              <a:rPr lang="de-DE" dirty="0" err="1"/>
              <a:t>adipiscing</a:t>
            </a:r>
            <a:r>
              <a:rPr lang="de-DE" dirty="0"/>
              <a:t> </a:t>
            </a:r>
            <a:r>
              <a:rPr lang="de-DE" dirty="0" err="1"/>
              <a:t>elit</a:t>
            </a:r>
            <a:r>
              <a:rPr lang="de-DE" dirty="0"/>
              <a:t>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nonummy</a:t>
            </a:r>
            <a:r>
              <a:rPr lang="de-DE" dirty="0"/>
              <a:t> </a:t>
            </a:r>
            <a:r>
              <a:rPr lang="de-DE" dirty="0" err="1"/>
              <a:t>nibh</a:t>
            </a:r>
            <a:r>
              <a:rPr lang="de-DE" dirty="0"/>
              <a:t> </a:t>
            </a:r>
            <a:r>
              <a:rPr lang="de-DE" dirty="0" err="1"/>
              <a:t>euismod</a:t>
            </a:r>
            <a:r>
              <a:rPr lang="de-DE" dirty="0"/>
              <a:t> </a:t>
            </a:r>
            <a:r>
              <a:rPr lang="de-DE" dirty="0" err="1"/>
              <a:t>tincidunt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laoreet</a:t>
            </a:r>
            <a:r>
              <a:rPr lang="de-DE" dirty="0"/>
              <a:t>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aliquam</a:t>
            </a:r>
            <a:r>
              <a:rPr lang="de-DE" dirty="0"/>
              <a:t> erat </a:t>
            </a:r>
            <a:r>
              <a:rPr lang="de-DE" dirty="0" err="1"/>
              <a:t>volutpat</a:t>
            </a:r>
            <a:r>
              <a:rPr lang="de-DE" dirty="0"/>
              <a:t>.  </a:t>
            </a:r>
          </a:p>
          <a:p>
            <a:pPr marL="0" indent="0">
              <a:buNone/>
            </a:pP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wisi</a:t>
            </a:r>
            <a:r>
              <a:rPr lang="de-DE" dirty="0"/>
              <a:t> </a:t>
            </a:r>
            <a:r>
              <a:rPr lang="de-DE" dirty="0" err="1"/>
              <a:t>enim</a:t>
            </a:r>
            <a:r>
              <a:rPr lang="de-DE" dirty="0"/>
              <a:t> ad minim </a:t>
            </a:r>
            <a:r>
              <a:rPr lang="de-DE" dirty="0" err="1"/>
              <a:t>veniam</a:t>
            </a:r>
            <a:r>
              <a:rPr lang="de-DE" dirty="0"/>
              <a:t>, </a:t>
            </a:r>
            <a:r>
              <a:rPr lang="de-DE" dirty="0" err="1"/>
              <a:t>quis</a:t>
            </a:r>
            <a:r>
              <a:rPr lang="de-DE" dirty="0"/>
              <a:t> </a:t>
            </a:r>
            <a:r>
              <a:rPr lang="de-DE" dirty="0" err="1"/>
              <a:t>nostrud</a:t>
            </a:r>
            <a:r>
              <a:rPr lang="de-DE" dirty="0"/>
              <a:t> </a:t>
            </a:r>
            <a:r>
              <a:rPr lang="de-DE" dirty="0" err="1"/>
              <a:t>exerci</a:t>
            </a:r>
            <a:r>
              <a:rPr lang="de-DE" dirty="0"/>
              <a:t> </a:t>
            </a:r>
            <a:r>
              <a:rPr lang="de-DE" dirty="0" err="1"/>
              <a:t>tation</a:t>
            </a:r>
            <a:r>
              <a:rPr lang="de-DE" dirty="0"/>
              <a:t> </a:t>
            </a:r>
            <a:r>
              <a:rPr lang="de-DE" dirty="0" err="1"/>
              <a:t>ullamcorper</a:t>
            </a:r>
            <a:r>
              <a:rPr lang="de-DE" dirty="0"/>
              <a:t> </a:t>
            </a:r>
            <a:r>
              <a:rPr lang="de-DE" dirty="0" err="1"/>
              <a:t>suscipit</a:t>
            </a:r>
            <a:r>
              <a:rPr lang="de-DE" dirty="0"/>
              <a:t> </a:t>
            </a:r>
            <a:r>
              <a:rPr lang="de-DE" dirty="0" err="1"/>
              <a:t>lobortis</a:t>
            </a:r>
            <a:r>
              <a:rPr lang="de-DE" dirty="0"/>
              <a:t> </a:t>
            </a:r>
            <a:r>
              <a:rPr lang="de-DE" dirty="0" err="1"/>
              <a:t>nisl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aliquip</a:t>
            </a:r>
            <a:r>
              <a:rPr lang="de-DE" dirty="0"/>
              <a:t> ex </a:t>
            </a:r>
            <a:r>
              <a:rPr lang="de-DE" dirty="0" err="1"/>
              <a:t>ea</a:t>
            </a:r>
            <a:r>
              <a:rPr lang="de-DE" dirty="0"/>
              <a:t> commodo </a:t>
            </a:r>
            <a:r>
              <a:rPr lang="de-DE" dirty="0" err="1"/>
              <a:t>consequat</a:t>
            </a:r>
            <a:r>
              <a:rPr lang="de-DE" dirty="0"/>
              <a:t>. Duis </a:t>
            </a:r>
            <a:r>
              <a:rPr lang="de-DE" dirty="0" err="1"/>
              <a:t>autem</a:t>
            </a:r>
            <a:r>
              <a:rPr lang="de-DE" dirty="0"/>
              <a:t> </a:t>
            </a:r>
            <a:r>
              <a:rPr lang="de-DE" dirty="0" err="1"/>
              <a:t>vel</a:t>
            </a:r>
            <a:r>
              <a:rPr lang="de-DE" dirty="0"/>
              <a:t> </a:t>
            </a:r>
            <a:r>
              <a:rPr lang="de-DE" dirty="0" err="1"/>
              <a:t>eum</a:t>
            </a:r>
            <a:r>
              <a:rPr lang="de-DE" dirty="0"/>
              <a:t> </a:t>
            </a:r>
            <a:r>
              <a:rPr lang="de-DE" dirty="0" err="1"/>
              <a:t>iriure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in </a:t>
            </a:r>
            <a:r>
              <a:rPr lang="de-DE" dirty="0" err="1"/>
              <a:t>hendrerit</a:t>
            </a:r>
            <a:r>
              <a:rPr lang="de-DE" dirty="0"/>
              <a:t> in </a:t>
            </a:r>
            <a:r>
              <a:rPr lang="de-DE" dirty="0" err="1"/>
              <a:t>vulputate</a:t>
            </a:r>
            <a:r>
              <a:rPr lang="de-DE" dirty="0"/>
              <a:t> </a:t>
            </a:r>
            <a:r>
              <a:rPr lang="de-DE" dirty="0" err="1"/>
              <a:t>velit</a:t>
            </a:r>
            <a:r>
              <a:rPr lang="de-DE" dirty="0"/>
              <a:t> esse </a:t>
            </a:r>
            <a:r>
              <a:rPr lang="de-DE" dirty="0" err="1"/>
              <a:t>molestie</a:t>
            </a:r>
            <a:r>
              <a:rPr lang="de-DE" dirty="0"/>
              <a:t> </a:t>
            </a:r>
            <a:r>
              <a:rPr lang="de-DE" dirty="0" err="1"/>
              <a:t>consequat</a:t>
            </a:r>
            <a:r>
              <a:rPr lang="de-DE" dirty="0"/>
              <a:t>, </a:t>
            </a:r>
            <a:r>
              <a:rPr lang="de-DE" dirty="0" err="1"/>
              <a:t>vel</a:t>
            </a:r>
            <a:r>
              <a:rPr lang="de-DE" dirty="0"/>
              <a:t> </a:t>
            </a:r>
            <a:r>
              <a:rPr lang="de-DE" dirty="0" err="1"/>
              <a:t>illum</a:t>
            </a:r>
            <a:r>
              <a:rPr lang="de-DE" dirty="0"/>
              <a:t> </a:t>
            </a:r>
            <a:r>
              <a:rPr lang="de-DE" dirty="0" err="1"/>
              <a:t>dolore</a:t>
            </a:r>
            <a:r>
              <a:rPr lang="de-DE" dirty="0"/>
              <a:t> </a:t>
            </a:r>
            <a:r>
              <a:rPr lang="de-DE" dirty="0" err="1"/>
              <a:t>eu</a:t>
            </a:r>
            <a:r>
              <a:rPr lang="de-DE" dirty="0"/>
              <a:t> </a:t>
            </a:r>
            <a:r>
              <a:rPr lang="de-DE" dirty="0" err="1"/>
              <a:t>feugiat</a:t>
            </a:r>
            <a:r>
              <a:rPr lang="de-DE" dirty="0"/>
              <a:t> nulla </a:t>
            </a:r>
            <a:r>
              <a:rPr lang="de-DE" dirty="0" err="1"/>
              <a:t>facilisis</a:t>
            </a:r>
            <a:r>
              <a:rPr lang="de-DE" dirty="0"/>
              <a:t> 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eros</a:t>
            </a:r>
            <a:r>
              <a:rPr lang="de-DE" dirty="0"/>
              <a:t> et </a:t>
            </a:r>
            <a:r>
              <a:rPr lang="de-DE" dirty="0" err="1"/>
              <a:t>accumsan</a:t>
            </a:r>
            <a:r>
              <a:rPr lang="de-DE" dirty="0"/>
              <a:t> et </a:t>
            </a:r>
            <a:r>
              <a:rPr lang="de-DE" dirty="0" err="1"/>
              <a:t>iusto</a:t>
            </a:r>
            <a:r>
              <a:rPr lang="de-DE" dirty="0"/>
              <a:t> </a:t>
            </a:r>
            <a:r>
              <a:rPr lang="de-DE" dirty="0" err="1"/>
              <a:t>odio</a:t>
            </a:r>
            <a:r>
              <a:rPr lang="de-DE" dirty="0"/>
              <a:t> </a:t>
            </a:r>
            <a:r>
              <a:rPr lang="de-DE" dirty="0" err="1"/>
              <a:t>dignissim</a:t>
            </a:r>
            <a:r>
              <a:rPr lang="de-DE" dirty="0"/>
              <a:t> </a:t>
            </a:r>
            <a:r>
              <a:rPr lang="de-DE" dirty="0" err="1"/>
              <a:t>qui</a:t>
            </a:r>
            <a:r>
              <a:rPr lang="de-DE" dirty="0"/>
              <a:t> </a:t>
            </a:r>
            <a:r>
              <a:rPr lang="de-DE" dirty="0" err="1"/>
              <a:t>blandit</a:t>
            </a:r>
            <a:r>
              <a:rPr lang="de-DE" dirty="0"/>
              <a:t> </a:t>
            </a:r>
            <a:r>
              <a:rPr lang="de-DE" dirty="0" err="1"/>
              <a:t>praesent</a:t>
            </a:r>
            <a:r>
              <a:rPr lang="de-DE" dirty="0"/>
              <a:t> </a:t>
            </a:r>
            <a:r>
              <a:rPr lang="de-DE" dirty="0" err="1"/>
              <a:t>luptatum</a:t>
            </a:r>
            <a:r>
              <a:rPr lang="de-DE" dirty="0"/>
              <a:t> </a:t>
            </a:r>
            <a:r>
              <a:rPr lang="de-DE" dirty="0" err="1"/>
              <a:t>zzril</a:t>
            </a:r>
            <a:r>
              <a:rPr lang="de-DE" dirty="0"/>
              <a:t> </a:t>
            </a:r>
            <a:r>
              <a:rPr lang="de-DE" dirty="0" err="1"/>
              <a:t>delenit</a:t>
            </a:r>
            <a:r>
              <a:rPr lang="de-DE" dirty="0"/>
              <a:t> </a:t>
            </a:r>
            <a:r>
              <a:rPr lang="de-DE" dirty="0" err="1"/>
              <a:t>augue</a:t>
            </a:r>
            <a:r>
              <a:rPr lang="de-DE" dirty="0"/>
              <a:t> </a:t>
            </a:r>
            <a:r>
              <a:rPr lang="de-DE" dirty="0" err="1"/>
              <a:t>duis</a:t>
            </a:r>
            <a:r>
              <a:rPr lang="de-DE" dirty="0"/>
              <a:t> </a:t>
            </a:r>
            <a:r>
              <a:rPr lang="de-DE" dirty="0" err="1"/>
              <a:t>dolore</a:t>
            </a:r>
            <a:r>
              <a:rPr lang="de-DE" dirty="0"/>
              <a:t> </a:t>
            </a:r>
            <a:r>
              <a:rPr lang="de-DE" dirty="0" err="1"/>
              <a:t>te</a:t>
            </a:r>
            <a:r>
              <a:rPr lang="de-DE" dirty="0"/>
              <a:t> </a:t>
            </a:r>
            <a:r>
              <a:rPr lang="de-DE" dirty="0" err="1"/>
              <a:t>feugait</a:t>
            </a:r>
            <a:r>
              <a:rPr lang="de-DE" dirty="0"/>
              <a:t> nulla </a:t>
            </a:r>
            <a:r>
              <a:rPr lang="de-DE" dirty="0" err="1"/>
              <a:t>facilisi</a:t>
            </a:r>
            <a:r>
              <a:rPr lang="de-DE" dirty="0"/>
              <a:t>.  </a:t>
            </a:r>
          </a:p>
          <a:p>
            <a:pPr marL="0" indent="0">
              <a:buNone/>
            </a:pPr>
            <a:r>
              <a:rPr lang="de-DE" dirty="0"/>
              <a:t>Nam </a:t>
            </a:r>
            <a:r>
              <a:rPr lang="de-DE" dirty="0" err="1"/>
              <a:t>liber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cum </a:t>
            </a:r>
            <a:r>
              <a:rPr lang="de-DE" dirty="0" err="1"/>
              <a:t>soluta</a:t>
            </a:r>
            <a:r>
              <a:rPr lang="de-DE" dirty="0"/>
              <a:t> nobis </a:t>
            </a:r>
            <a:r>
              <a:rPr lang="de-DE" dirty="0" err="1"/>
              <a:t>eleifend</a:t>
            </a:r>
            <a:r>
              <a:rPr lang="de-DE" dirty="0"/>
              <a:t> </a:t>
            </a:r>
            <a:r>
              <a:rPr lang="de-DE" dirty="0" err="1"/>
              <a:t>option</a:t>
            </a:r>
            <a:r>
              <a:rPr lang="de-DE" dirty="0"/>
              <a:t> </a:t>
            </a:r>
            <a:r>
              <a:rPr lang="de-DE" dirty="0" err="1"/>
              <a:t>congue</a:t>
            </a:r>
            <a:r>
              <a:rPr lang="de-DE" dirty="0"/>
              <a:t> nihil </a:t>
            </a:r>
            <a:r>
              <a:rPr lang="de-DE" dirty="0" err="1"/>
              <a:t>imperdiet</a:t>
            </a:r>
            <a:r>
              <a:rPr lang="de-DE" dirty="0"/>
              <a:t> </a:t>
            </a:r>
            <a:r>
              <a:rPr lang="de-DE" dirty="0" err="1"/>
              <a:t>doming</a:t>
            </a:r>
            <a:r>
              <a:rPr lang="de-DE" dirty="0"/>
              <a:t> </a:t>
            </a:r>
            <a:r>
              <a:rPr lang="de-DE" dirty="0" err="1"/>
              <a:t>id</a:t>
            </a:r>
            <a:r>
              <a:rPr lang="de-DE" dirty="0"/>
              <a:t> quod </a:t>
            </a:r>
            <a:r>
              <a:rPr lang="de-DE" dirty="0" err="1"/>
              <a:t>mazim</a:t>
            </a:r>
            <a:r>
              <a:rPr lang="de-DE" dirty="0"/>
              <a:t> </a:t>
            </a:r>
            <a:r>
              <a:rPr lang="de-DE" dirty="0" err="1"/>
              <a:t>placerat</a:t>
            </a:r>
            <a:r>
              <a:rPr lang="de-DE" dirty="0"/>
              <a:t> </a:t>
            </a:r>
            <a:r>
              <a:rPr lang="de-DE" dirty="0" err="1"/>
              <a:t>facer</a:t>
            </a:r>
            <a:r>
              <a:rPr lang="de-DE" dirty="0"/>
              <a:t> </a:t>
            </a:r>
            <a:r>
              <a:rPr lang="de-DE" dirty="0" err="1"/>
              <a:t>possim</a:t>
            </a:r>
            <a:r>
              <a:rPr lang="de-DE" dirty="0"/>
              <a:t> </a:t>
            </a:r>
            <a:r>
              <a:rPr lang="de-DE" dirty="0" err="1"/>
              <a:t>assum</a:t>
            </a:r>
            <a:r>
              <a:rPr lang="de-DE" dirty="0"/>
              <a:t>.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consectetuer</a:t>
            </a:r>
            <a:r>
              <a:rPr lang="de-DE" dirty="0"/>
              <a:t> </a:t>
            </a:r>
            <a:r>
              <a:rPr lang="de-DE" dirty="0" err="1"/>
              <a:t>adipiscing</a:t>
            </a:r>
            <a:r>
              <a:rPr lang="de-DE" dirty="0"/>
              <a:t> </a:t>
            </a:r>
            <a:r>
              <a:rPr lang="de-DE" dirty="0" err="1"/>
              <a:t>elit</a:t>
            </a:r>
            <a:r>
              <a:rPr lang="de-DE" dirty="0"/>
              <a:t>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nonummy</a:t>
            </a:r>
            <a:r>
              <a:rPr lang="de-DE" dirty="0"/>
              <a:t> </a:t>
            </a:r>
            <a:r>
              <a:rPr lang="de-DE" dirty="0" err="1"/>
              <a:t>nibh</a:t>
            </a:r>
            <a:r>
              <a:rPr lang="de-DE" dirty="0"/>
              <a:t> </a:t>
            </a:r>
            <a:r>
              <a:rPr lang="de-DE" dirty="0" err="1"/>
              <a:t>euismod</a:t>
            </a:r>
            <a:r>
              <a:rPr lang="de-DE" dirty="0"/>
              <a:t> </a:t>
            </a:r>
            <a:r>
              <a:rPr lang="de-DE" dirty="0" err="1"/>
              <a:t>tincidunt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laoreet</a:t>
            </a:r>
            <a:r>
              <a:rPr lang="de-DE" dirty="0"/>
              <a:t>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aliquam</a:t>
            </a:r>
            <a:r>
              <a:rPr lang="de-DE" dirty="0"/>
              <a:t> erat </a:t>
            </a:r>
            <a:r>
              <a:rPr lang="de-DE" dirty="0" err="1"/>
              <a:t>volutpat</a:t>
            </a:r>
            <a:r>
              <a:rPr lang="de-DE" dirty="0"/>
              <a:t>.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wisi</a:t>
            </a:r>
            <a:r>
              <a:rPr lang="de-DE" dirty="0"/>
              <a:t> </a:t>
            </a:r>
            <a:r>
              <a:rPr lang="de-DE" dirty="0" err="1"/>
              <a:t>enim</a:t>
            </a:r>
            <a:r>
              <a:rPr lang="de-DE" dirty="0"/>
              <a:t> ad.</a:t>
            </a:r>
          </a:p>
        </p:txBody>
      </p:sp>
    </p:spTree>
    <p:extLst>
      <p:ext uri="{BB962C8B-B14F-4D97-AF65-F5344CB8AC3E}">
        <p14:creationId xmlns:p14="http://schemas.microsoft.com/office/powerpoint/2010/main" val="2940147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ufzählung +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B7F3072-5A01-4D48-11D5-A9D5BB3058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8" y="404813"/>
            <a:ext cx="5917860" cy="1285875"/>
          </a:xfrm>
        </p:spPr>
        <p:txBody>
          <a:bodyPr>
            <a:normAutofit/>
          </a:bodyPr>
          <a:lstStyle>
            <a:lvl1pPr>
              <a:lnSpc>
                <a:spcPct val="80000"/>
              </a:lnSpc>
              <a:defRPr sz="2800"/>
            </a:lvl1pPr>
          </a:lstStyle>
          <a:p>
            <a:r>
              <a:rPr lang="de-DE"/>
              <a:t>Headline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4D8BCFF-A59B-48EE-A21F-9A871470C4A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7987" y="6356350"/>
            <a:ext cx="2743200" cy="365125"/>
          </a:xfrm>
        </p:spPr>
        <p:txBody>
          <a:bodyPr/>
          <a:lstStyle/>
          <a:p>
            <a:fld id="{EF24624F-2CD6-6543-9956-C69B2CE98B4F}" type="datetimeFigureOut">
              <a:rPr lang="de-DE" smtClean="0"/>
              <a:t>05.03.26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F8E9006-D4FC-032B-1FA9-E4CB39AA6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029F63A-8C85-4682-E17B-B3432FBE1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40812" y="6356350"/>
            <a:ext cx="2743200" cy="365125"/>
          </a:xfrm>
        </p:spPr>
        <p:txBody>
          <a:bodyPr/>
          <a:lstStyle/>
          <a:p>
            <a:fld id="{070B1F93-9745-3548-BA33-AD7786BE770A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96C1D5DC-52F9-0BAE-BE1E-4312E7F208F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7989" y="1828800"/>
            <a:ext cx="5917860" cy="4343400"/>
          </a:xfrm>
        </p:spPr>
        <p:txBody>
          <a:bodyPr>
            <a:norm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180CE3"/>
              </a:buClr>
              <a:buSzTx/>
              <a:buFont typeface="Wingdings" pitchFamily="2" charset="2"/>
              <a:buChar char="§"/>
              <a:tabLst/>
              <a:defRPr sz="1800" b="0" i="0" spc="110" baseline="0">
                <a:latin typeface="Clash Grotesk" pitchFamily="2" charset="77"/>
              </a:defRPr>
            </a:lvl1pPr>
            <a:lvl2pPr marL="457200" indent="0">
              <a:buFontTx/>
              <a:buNone/>
              <a:defRPr sz="20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600"/>
            </a:lvl4pPr>
            <a:lvl5pPr marL="1828800" indent="0">
              <a:buFontTx/>
              <a:buNone/>
              <a:defRPr sz="1600"/>
            </a:lvl5pPr>
          </a:lstStyle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consectetuer</a:t>
            </a:r>
            <a:r>
              <a:rPr lang="de-DE" dirty="0"/>
              <a:t> </a:t>
            </a:r>
            <a:r>
              <a:rPr lang="de-DE" dirty="0" err="1"/>
              <a:t>adipiscing</a:t>
            </a:r>
            <a:r>
              <a:rPr lang="de-DE" dirty="0"/>
              <a:t> </a:t>
            </a:r>
            <a:r>
              <a:rPr lang="de-DE" dirty="0" err="1"/>
              <a:t>elit</a:t>
            </a:r>
            <a:r>
              <a:rPr lang="de-DE" dirty="0"/>
              <a:t>. </a:t>
            </a:r>
            <a:r>
              <a:rPr lang="de-DE" dirty="0" err="1"/>
              <a:t>Aenean</a:t>
            </a:r>
            <a:r>
              <a:rPr lang="de-DE" dirty="0"/>
              <a:t> commodo </a:t>
            </a:r>
            <a:r>
              <a:rPr lang="de-DE" dirty="0" err="1"/>
              <a:t>ligula</a:t>
            </a:r>
            <a:r>
              <a:rPr lang="de-DE" dirty="0"/>
              <a:t> </a:t>
            </a:r>
            <a:r>
              <a:rPr lang="de-DE" dirty="0" err="1"/>
              <a:t>eget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. </a:t>
            </a:r>
            <a:r>
              <a:rPr lang="de-DE" dirty="0" err="1"/>
              <a:t>Aenean</a:t>
            </a:r>
            <a:r>
              <a:rPr lang="de-DE" dirty="0"/>
              <a:t> </a:t>
            </a:r>
            <a:r>
              <a:rPr lang="de-DE" dirty="0" err="1"/>
              <a:t>massa</a:t>
            </a:r>
            <a:r>
              <a:rPr lang="de-DE" dirty="0"/>
              <a:t>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180CE3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consectetuer</a:t>
            </a:r>
            <a:r>
              <a:rPr lang="de-DE" dirty="0"/>
              <a:t> </a:t>
            </a:r>
            <a:r>
              <a:rPr lang="de-DE" dirty="0" err="1"/>
              <a:t>adipiscing</a:t>
            </a:r>
            <a:r>
              <a:rPr lang="de-DE" dirty="0"/>
              <a:t> </a:t>
            </a:r>
            <a:r>
              <a:rPr lang="de-DE" dirty="0" err="1"/>
              <a:t>elit</a:t>
            </a:r>
            <a:r>
              <a:rPr lang="de-DE" dirty="0"/>
              <a:t>. </a:t>
            </a:r>
            <a:r>
              <a:rPr lang="de-DE" dirty="0" err="1"/>
              <a:t>Aenean</a:t>
            </a:r>
            <a:r>
              <a:rPr lang="de-DE" dirty="0"/>
              <a:t> commodo </a:t>
            </a:r>
            <a:r>
              <a:rPr lang="de-DE" dirty="0" err="1"/>
              <a:t>ligula</a:t>
            </a:r>
            <a:r>
              <a:rPr lang="de-DE" dirty="0"/>
              <a:t> </a:t>
            </a:r>
            <a:r>
              <a:rPr lang="de-DE" dirty="0" err="1"/>
              <a:t>eget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. </a:t>
            </a:r>
            <a:r>
              <a:rPr lang="de-DE" dirty="0" err="1"/>
              <a:t>Aenean</a:t>
            </a:r>
            <a:r>
              <a:rPr lang="de-DE" dirty="0"/>
              <a:t> </a:t>
            </a:r>
            <a:r>
              <a:rPr lang="de-DE" dirty="0" err="1"/>
              <a:t>massa</a:t>
            </a:r>
            <a:r>
              <a:rPr lang="de-DE" dirty="0"/>
              <a:t>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180CE3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consectetuer</a:t>
            </a:r>
            <a:r>
              <a:rPr lang="de-DE" dirty="0"/>
              <a:t> </a:t>
            </a:r>
            <a:r>
              <a:rPr lang="de-DE" dirty="0" err="1"/>
              <a:t>adipiscing</a:t>
            </a:r>
            <a:r>
              <a:rPr lang="de-DE" dirty="0"/>
              <a:t> </a:t>
            </a:r>
            <a:r>
              <a:rPr lang="de-DE" dirty="0" err="1"/>
              <a:t>elit</a:t>
            </a:r>
            <a:r>
              <a:rPr lang="de-DE" dirty="0"/>
              <a:t>. </a:t>
            </a:r>
            <a:r>
              <a:rPr lang="de-DE" dirty="0" err="1"/>
              <a:t>Aenean</a:t>
            </a:r>
            <a:r>
              <a:rPr lang="de-DE" dirty="0"/>
              <a:t> commodo </a:t>
            </a:r>
            <a:r>
              <a:rPr lang="de-DE" dirty="0" err="1"/>
              <a:t>ligula</a:t>
            </a:r>
            <a:r>
              <a:rPr lang="de-DE" dirty="0"/>
              <a:t> </a:t>
            </a:r>
            <a:r>
              <a:rPr lang="de-DE" dirty="0" err="1"/>
              <a:t>eget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. </a:t>
            </a:r>
            <a:r>
              <a:rPr lang="de-DE" dirty="0" err="1"/>
              <a:t>Aenean</a:t>
            </a:r>
            <a:r>
              <a:rPr lang="de-DE" dirty="0"/>
              <a:t> </a:t>
            </a:r>
            <a:r>
              <a:rPr lang="de-DE" dirty="0" err="1"/>
              <a:t>massa</a:t>
            </a:r>
            <a:r>
              <a:rPr lang="de-DE" dirty="0"/>
              <a:t>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180CE3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consectetuer</a:t>
            </a:r>
            <a:r>
              <a:rPr lang="de-DE" dirty="0"/>
              <a:t> </a:t>
            </a:r>
            <a:r>
              <a:rPr lang="de-DE" dirty="0" err="1"/>
              <a:t>adipiscing</a:t>
            </a:r>
            <a:r>
              <a:rPr lang="de-DE" dirty="0"/>
              <a:t> </a:t>
            </a:r>
            <a:r>
              <a:rPr lang="de-DE" dirty="0" err="1"/>
              <a:t>elit</a:t>
            </a:r>
            <a:r>
              <a:rPr lang="de-DE" dirty="0"/>
              <a:t>. </a:t>
            </a:r>
            <a:r>
              <a:rPr lang="de-DE" dirty="0" err="1"/>
              <a:t>Aenean</a:t>
            </a:r>
            <a:r>
              <a:rPr lang="de-DE" dirty="0"/>
              <a:t> commodo </a:t>
            </a:r>
            <a:r>
              <a:rPr lang="de-DE" dirty="0" err="1"/>
              <a:t>ligula</a:t>
            </a:r>
            <a:r>
              <a:rPr lang="de-DE" dirty="0"/>
              <a:t> </a:t>
            </a:r>
            <a:r>
              <a:rPr lang="de-DE" dirty="0" err="1"/>
              <a:t>eget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. </a:t>
            </a:r>
            <a:r>
              <a:rPr lang="de-DE" dirty="0" err="1"/>
              <a:t>Aenean</a:t>
            </a:r>
            <a:r>
              <a:rPr lang="de-DE" dirty="0"/>
              <a:t> </a:t>
            </a:r>
            <a:r>
              <a:rPr lang="de-DE" dirty="0" err="1"/>
              <a:t>massa</a:t>
            </a:r>
            <a:r>
              <a:rPr lang="de-DE" dirty="0"/>
              <a:t>. </a:t>
            </a:r>
          </a:p>
          <a:p>
            <a:endParaRPr lang="de-DE" dirty="0"/>
          </a:p>
        </p:txBody>
      </p:sp>
      <p:sp>
        <p:nvSpPr>
          <p:cNvPr id="10" name="Onlinebild-Platzhalter 9">
            <a:extLst>
              <a:ext uri="{FF2B5EF4-FFF2-40B4-BE49-F238E27FC236}">
                <a16:creationId xmlns:a16="http://schemas.microsoft.com/office/drawing/2014/main" id="{9247546F-E15F-343E-6EFD-BD847B8C8B00}"/>
              </a:ext>
            </a:extLst>
          </p:cNvPr>
          <p:cNvSpPr>
            <a:spLocks noGrp="1"/>
          </p:cNvSpPr>
          <p:nvPr>
            <p:ph type="clipArt" sz="quarter" idx="14"/>
          </p:nvPr>
        </p:nvSpPr>
        <p:spPr>
          <a:xfrm>
            <a:off x="6607629" y="-1"/>
            <a:ext cx="5584371" cy="5529943"/>
          </a:xfrm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655398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HL 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B7F3072-5A01-4D48-11D5-A9D5BB3058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7" y="404813"/>
            <a:ext cx="11376025" cy="1285875"/>
          </a:xfrm>
        </p:spPr>
        <p:txBody>
          <a:bodyPr>
            <a:normAutofit/>
          </a:bodyPr>
          <a:lstStyle>
            <a:lvl1pPr>
              <a:lnSpc>
                <a:spcPct val="80000"/>
              </a:lnSpc>
              <a:defRPr sz="2800"/>
            </a:lvl1pPr>
          </a:lstStyle>
          <a:p>
            <a:r>
              <a:rPr lang="de-DE"/>
              <a:t>Headline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4D8BCFF-A59B-48EE-A21F-9A871470C4A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7988" y="6356350"/>
            <a:ext cx="2743200" cy="365125"/>
          </a:xfrm>
        </p:spPr>
        <p:txBody>
          <a:bodyPr/>
          <a:lstStyle/>
          <a:p>
            <a:fld id="{EF24624F-2CD6-6543-9956-C69B2CE98B4F}" type="datetimeFigureOut">
              <a:rPr lang="de-DE" smtClean="0"/>
              <a:t>05.03.26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F8E9006-D4FC-032B-1FA9-E4CB39AA6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029F63A-8C85-4682-E17B-B3432FBE1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40812" y="6356350"/>
            <a:ext cx="2743200" cy="365125"/>
          </a:xfrm>
        </p:spPr>
        <p:txBody>
          <a:bodyPr/>
          <a:lstStyle/>
          <a:p>
            <a:fld id="{070B1F93-9745-3548-BA33-AD7786BE770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894436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6F04162E-1B92-75E4-0110-5E9DE9C0F1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04813"/>
            <a:ext cx="10515600" cy="1285875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D8D85F7-1A10-3B45-A9A5-24A4C38D06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412978E-F097-1E9B-2673-DA40D47F94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F24624F-2CD6-6543-9956-C69B2CE98B4F}" type="datetimeFigureOut">
              <a:rPr lang="de-DE" smtClean="0"/>
              <a:t>05.03.26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9CE78D7-5C18-F55C-3D39-8BC114205E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CDCDC11-68B5-29E2-2B00-61489015BA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70B1F93-9745-3548-BA33-AD7786BE770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03576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8" r:id="rId4"/>
    <p:sldLayoutId id="2147483656" r:id="rId5"/>
    <p:sldLayoutId id="2147483659" r:id="rId6"/>
    <p:sldLayoutId id="2147483662" r:id="rId7"/>
    <p:sldLayoutId id="2147483660" r:id="rId8"/>
    <p:sldLayoutId id="2147483654" r:id="rId9"/>
    <p:sldLayoutId id="2147483655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spc="110" baseline="0">
          <a:solidFill>
            <a:schemeClr val="tx1"/>
          </a:solidFill>
          <a:latin typeface="Clash Display Semibold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Clash Grotesk Medium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Clash Grotesk Medium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Clash Grotesk Medium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Clash Grotesk Medium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Clash Grotesk Medium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5" userDrawn="1">
          <p15:clr>
            <a:srgbClr val="F26B43"/>
          </p15:clr>
        </p15:guide>
        <p15:guide id="2" pos="7423" userDrawn="1">
          <p15:clr>
            <a:srgbClr val="F26B43"/>
          </p15:clr>
        </p15:guide>
        <p15:guide id="3" orient="horz" pos="4065" userDrawn="1">
          <p15:clr>
            <a:srgbClr val="F26B43"/>
          </p15:clr>
        </p15:guide>
        <p15:guide id="4" pos="257" userDrawn="1">
          <p15:clr>
            <a:srgbClr val="F26B43"/>
          </p15:clr>
        </p15:guide>
        <p15:guide id="5" pos="529" userDrawn="1">
          <p15:clr>
            <a:srgbClr val="F26B43"/>
          </p15:clr>
        </p15:guide>
        <p15:guide id="6" pos="715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tertitel 1">
            <a:extLst>
              <a:ext uri="{FF2B5EF4-FFF2-40B4-BE49-F238E27FC236}">
                <a16:creationId xmlns:a16="http://schemas.microsoft.com/office/drawing/2014/main" id="{7A60BA7A-FCA6-46AA-A6F1-AA90F7A22AD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823C4C11-0E48-E529-7682-B673578AE0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955232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B60C01-0CCA-E52B-807C-D4DD1418C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Inhalt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98E6E8F-75DF-80F1-0675-6414268CBF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Kapitel 1</a:t>
            </a:r>
          </a:p>
          <a:p>
            <a:r>
              <a:rPr lang="de-DE" dirty="0"/>
              <a:t>Kapitel 2</a:t>
            </a:r>
          </a:p>
          <a:p>
            <a:r>
              <a:rPr lang="de-DE" dirty="0"/>
              <a:t>Kapitel 3</a:t>
            </a:r>
          </a:p>
          <a:p>
            <a:r>
              <a:rPr lang="de-DE" dirty="0"/>
              <a:t>Kapitel 4</a:t>
            </a:r>
          </a:p>
        </p:txBody>
      </p:sp>
    </p:spTree>
    <p:extLst>
      <p:ext uri="{BB962C8B-B14F-4D97-AF65-F5344CB8AC3E}">
        <p14:creationId xmlns:p14="http://schemas.microsoft.com/office/powerpoint/2010/main" val="15597941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F14BB50-BD9E-EB99-4612-B738CACB0F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Kapitel Headline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BE51357-680E-0298-DF85-4D25412628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Unterzeile Kapitel</a:t>
            </a:r>
          </a:p>
        </p:txBody>
      </p:sp>
    </p:spTree>
    <p:extLst>
      <p:ext uri="{BB962C8B-B14F-4D97-AF65-F5344CB8AC3E}">
        <p14:creationId xmlns:p14="http://schemas.microsoft.com/office/powerpoint/2010/main" val="18898356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B9ACC4-E527-07DF-2594-B90C282765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Headline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8AE056F-7669-CA4A-E13D-3EECE40926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consectetuer</a:t>
            </a:r>
            <a:r>
              <a:rPr lang="de-DE" dirty="0"/>
              <a:t> </a:t>
            </a:r>
            <a:r>
              <a:rPr lang="de-DE" dirty="0" err="1"/>
              <a:t>adipiscing</a:t>
            </a:r>
            <a:r>
              <a:rPr lang="de-DE" dirty="0"/>
              <a:t> </a:t>
            </a:r>
            <a:r>
              <a:rPr lang="de-DE" dirty="0" err="1"/>
              <a:t>elit</a:t>
            </a:r>
            <a:r>
              <a:rPr lang="de-DE" dirty="0"/>
              <a:t>. </a:t>
            </a:r>
            <a:r>
              <a:rPr lang="de-DE" dirty="0" err="1"/>
              <a:t>Aenean</a:t>
            </a:r>
            <a:r>
              <a:rPr lang="de-DE" dirty="0"/>
              <a:t> commodo </a:t>
            </a:r>
            <a:r>
              <a:rPr lang="de-DE" dirty="0" err="1"/>
              <a:t>ligula</a:t>
            </a:r>
            <a:r>
              <a:rPr lang="de-DE" dirty="0"/>
              <a:t> </a:t>
            </a:r>
            <a:r>
              <a:rPr lang="de-DE" dirty="0" err="1"/>
              <a:t>eget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. </a:t>
            </a:r>
            <a:r>
              <a:rPr lang="de-DE" dirty="0" err="1"/>
              <a:t>Aenean</a:t>
            </a:r>
            <a:r>
              <a:rPr lang="de-DE" dirty="0"/>
              <a:t> </a:t>
            </a:r>
            <a:r>
              <a:rPr lang="de-DE" dirty="0" err="1"/>
              <a:t>massa</a:t>
            </a:r>
            <a:r>
              <a:rPr lang="de-DE" dirty="0"/>
              <a:t> Cum </a:t>
            </a:r>
            <a:r>
              <a:rPr lang="de-DE" dirty="0" err="1"/>
              <a:t>sociis</a:t>
            </a:r>
            <a:r>
              <a:rPr lang="de-DE" dirty="0"/>
              <a:t> </a:t>
            </a:r>
            <a:r>
              <a:rPr lang="de-DE" dirty="0" err="1"/>
              <a:t>natoque</a:t>
            </a:r>
            <a:r>
              <a:rPr lang="de-DE" dirty="0"/>
              <a:t> </a:t>
            </a:r>
            <a:r>
              <a:rPr lang="de-DE" dirty="0" err="1"/>
              <a:t>penatibus</a:t>
            </a:r>
            <a:r>
              <a:rPr lang="de-DE" dirty="0"/>
              <a:t> et. </a:t>
            </a:r>
          </a:p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consectetuer</a:t>
            </a:r>
            <a:r>
              <a:rPr lang="de-DE" dirty="0"/>
              <a:t> </a:t>
            </a:r>
            <a:r>
              <a:rPr lang="de-DE" dirty="0" err="1"/>
              <a:t>adipiscing</a:t>
            </a:r>
            <a:r>
              <a:rPr lang="de-DE" dirty="0"/>
              <a:t> </a:t>
            </a:r>
            <a:r>
              <a:rPr lang="de-DE" dirty="0" err="1"/>
              <a:t>elit</a:t>
            </a:r>
            <a:r>
              <a:rPr lang="de-DE" dirty="0"/>
              <a:t>. </a:t>
            </a:r>
            <a:r>
              <a:rPr lang="de-DE" dirty="0" err="1"/>
              <a:t>Aenean</a:t>
            </a:r>
            <a:r>
              <a:rPr lang="de-DE" dirty="0"/>
              <a:t> commodo </a:t>
            </a:r>
            <a:r>
              <a:rPr lang="de-DE" dirty="0" err="1"/>
              <a:t>ligula</a:t>
            </a:r>
            <a:r>
              <a:rPr lang="de-DE" dirty="0"/>
              <a:t> </a:t>
            </a:r>
            <a:r>
              <a:rPr lang="de-DE" dirty="0" err="1"/>
              <a:t>eget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. </a:t>
            </a:r>
            <a:r>
              <a:rPr lang="de-DE" dirty="0" err="1"/>
              <a:t>Aenean</a:t>
            </a:r>
            <a:r>
              <a:rPr lang="de-DE" dirty="0"/>
              <a:t> </a:t>
            </a:r>
            <a:r>
              <a:rPr lang="de-DE" dirty="0" err="1"/>
              <a:t>massa</a:t>
            </a:r>
            <a:r>
              <a:rPr lang="de-DE" dirty="0"/>
              <a:t> Cum </a:t>
            </a:r>
            <a:r>
              <a:rPr lang="de-DE" dirty="0" err="1"/>
              <a:t>sociis</a:t>
            </a:r>
            <a:r>
              <a:rPr lang="de-DE" dirty="0"/>
              <a:t> </a:t>
            </a:r>
            <a:r>
              <a:rPr lang="de-DE" dirty="0" err="1"/>
              <a:t>natoque</a:t>
            </a:r>
            <a:r>
              <a:rPr lang="de-DE" dirty="0"/>
              <a:t> </a:t>
            </a:r>
            <a:r>
              <a:rPr lang="de-DE" dirty="0" err="1"/>
              <a:t>penatibus</a:t>
            </a:r>
            <a:r>
              <a:rPr lang="de-DE" dirty="0"/>
              <a:t> et. </a:t>
            </a:r>
          </a:p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consectetuer</a:t>
            </a:r>
            <a:r>
              <a:rPr lang="de-DE" dirty="0"/>
              <a:t> </a:t>
            </a:r>
            <a:r>
              <a:rPr lang="de-DE" dirty="0" err="1"/>
              <a:t>adipiscing</a:t>
            </a:r>
            <a:r>
              <a:rPr lang="de-DE" dirty="0"/>
              <a:t> </a:t>
            </a:r>
            <a:r>
              <a:rPr lang="de-DE" dirty="0" err="1"/>
              <a:t>elit</a:t>
            </a:r>
            <a:r>
              <a:rPr lang="de-DE" dirty="0"/>
              <a:t>. </a:t>
            </a:r>
            <a:r>
              <a:rPr lang="de-DE" dirty="0" err="1"/>
              <a:t>Aenean</a:t>
            </a:r>
            <a:r>
              <a:rPr lang="de-DE" dirty="0"/>
              <a:t> commodo </a:t>
            </a:r>
            <a:r>
              <a:rPr lang="de-DE" dirty="0" err="1"/>
              <a:t>ligula</a:t>
            </a:r>
            <a:r>
              <a:rPr lang="de-DE" dirty="0"/>
              <a:t> </a:t>
            </a:r>
            <a:r>
              <a:rPr lang="de-DE" dirty="0" err="1"/>
              <a:t>eget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. </a:t>
            </a:r>
            <a:r>
              <a:rPr lang="de-DE" dirty="0" err="1"/>
              <a:t>Aenean</a:t>
            </a:r>
            <a:r>
              <a:rPr lang="de-DE" dirty="0"/>
              <a:t> </a:t>
            </a:r>
            <a:r>
              <a:rPr lang="de-DE" dirty="0" err="1"/>
              <a:t>massa</a:t>
            </a:r>
            <a:r>
              <a:rPr lang="de-DE" dirty="0"/>
              <a:t> Cum </a:t>
            </a:r>
            <a:r>
              <a:rPr lang="de-DE" dirty="0" err="1"/>
              <a:t>sociis</a:t>
            </a:r>
            <a:r>
              <a:rPr lang="de-DE" dirty="0"/>
              <a:t> </a:t>
            </a:r>
            <a:r>
              <a:rPr lang="de-DE" dirty="0" err="1"/>
              <a:t>natoque</a:t>
            </a:r>
            <a:r>
              <a:rPr lang="de-DE" dirty="0"/>
              <a:t> </a:t>
            </a:r>
            <a:r>
              <a:rPr lang="de-DE" dirty="0" err="1"/>
              <a:t>penatibus</a:t>
            </a:r>
            <a:r>
              <a:rPr lang="de-DE" dirty="0"/>
              <a:t> et. </a:t>
            </a:r>
          </a:p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consectetuer</a:t>
            </a:r>
            <a:r>
              <a:rPr lang="de-DE" dirty="0"/>
              <a:t> </a:t>
            </a:r>
            <a:r>
              <a:rPr lang="de-DE" dirty="0" err="1"/>
              <a:t>adipiscing</a:t>
            </a:r>
            <a:r>
              <a:rPr lang="de-DE" dirty="0"/>
              <a:t> </a:t>
            </a:r>
            <a:r>
              <a:rPr lang="de-DE" dirty="0" err="1"/>
              <a:t>elit</a:t>
            </a:r>
            <a:r>
              <a:rPr lang="de-DE" dirty="0"/>
              <a:t>. </a:t>
            </a:r>
            <a:r>
              <a:rPr lang="de-DE" dirty="0" err="1"/>
              <a:t>Aenean</a:t>
            </a:r>
            <a:r>
              <a:rPr lang="de-DE" dirty="0"/>
              <a:t> commodo </a:t>
            </a:r>
            <a:r>
              <a:rPr lang="de-DE" dirty="0" err="1"/>
              <a:t>ligula</a:t>
            </a:r>
            <a:r>
              <a:rPr lang="de-DE" dirty="0"/>
              <a:t> </a:t>
            </a:r>
            <a:r>
              <a:rPr lang="de-DE" dirty="0" err="1"/>
              <a:t>eget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. </a:t>
            </a:r>
            <a:r>
              <a:rPr lang="de-DE" dirty="0" err="1"/>
              <a:t>Aenean</a:t>
            </a:r>
            <a:r>
              <a:rPr lang="de-DE" dirty="0"/>
              <a:t> </a:t>
            </a:r>
            <a:r>
              <a:rPr lang="de-DE" dirty="0" err="1"/>
              <a:t>massa</a:t>
            </a:r>
            <a:r>
              <a:rPr lang="de-DE" dirty="0"/>
              <a:t> Cum </a:t>
            </a:r>
            <a:r>
              <a:rPr lang="de-DE" dirty="0" err="1"/>
              <a:t>sociis</a:t>
            </a:r>
            <a:r>
              <a:rPr lang="de-DE" dirty="0"/>
              <a:t> </a:t>
            </a:r>
            <a:r>
              <a:rPr lang="de-DE" dirty="0" err="1"/>
              <a:t>natoque</a:t>
            </a:r>
            <a:r>
              <a:rPr lang="de-DE" dirty="0"/>
              <a:t> </a:t>
            </a:r>
            <a:r>
              <a:rPr lang="de-DE" dirty="0" err="1"/>
              <a:t>penatibus</a:t>
            </a:r>
            <a:r>
              <a:rPr lang="de-DE" dirty="0"/>
              <a:t> et. 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813142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1C88C07-FF19-2AAB-B51D-03627E36DF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Headline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751D4AD-5161-7C8F-D2F6-F1315C09442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consectetuer</a:t>
            </a:r>
            <a:r>
              <a:rPr lang="de-DE" dirty="0"/>
              <a:t> </a:t>
            </a:r>
            <a:r>
              <a:rPr lang="de-DE" dirty="0" err="1"/>
              <a:t>adipiscing</a:t>
            </a:r>
            <a:r>
              <a:rPr lang="de-DE" dirty="0"/>
              <a:t> </a:t>
            </a:r>
            <a:r>
              <a:rPr lang="de-DE" dirty="0" err="1"/>
              <a:t>elit</a:t>
            </a:r>
            <a:r>
              <a:rPr lang="de-DE" dirty="0"/>
              <a:t>. </a:t>
            </a:r>
            <a:r>
              <a:rPr lang="de-DE" dirty="0" err="1"/>
              <a:t>Aenean</a:t>
            </a:r>
            <a:r>
              <a:rPr lang="de-DE" dirty="0"/>
              <a:t> commodo </a:t>
            </a:r>
            <a:r>
              <a:rPr lang="de-DE" dirty="0" err="1"/>
              <a:t>ligula</a:t>
            </a:r>
            <a:r>
              <a:rPr lang="de-DE" dirty="0"/>
              <a:t> </a:t>
            </a:r>
            <a:r>
              <a:rPr lang="de-DE" dirty="0" err="1"/>
              <a:t>eget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. </a:t>
            </a:r>
            <a:r>
              <a:rPr lang="de-DE" dirty="0" err="1"/>
              <a:t>Aenean</a:t>
            </a:r>
            <a:r>
              <a:rPr lang="de-DE" dirty="0"/>
              <a:t> </a:t>
            </a:r>
            <a:r>
              <a:rPr lang="de-DE" dirty="0" err="1"/>
              <a:t>massa</a:t>
            </a:r>
            <a:r>
              <a:rPr lang="de-DE" dirty="0"/>
              <a:t>. Cum </a:t>
            </a:r>
            <a:r>
              <a:rPr lang="de-DE" dirty="0" err="1"/>
              <a:t>sociis</a:t>
            </a:r>
            <a:r>
              <a:rPr lang="de-DE" dirty="0"/>
              <a:t> </a:t>
            </a:r>
            <a:r>
              <a:rPr lang="de-DE" dirty="0" err="1"/>
              <a:t>natoque</a:t>
            </a:r>
            <a:r>
              <a:rPr lang="de-DE" dirty="0"/>
              <a:t> </a:t>
            </a:r>
            <a:r>
              <a:rPr lang="de-DE" dirty="0" err="1"/>
              <a:t>penatibus</a:t>
            </a:r>
            <a:r>
              <a:rPr lang="de-DE" dirty="0"/>
              <a:t> et </a:t>
            </a:r>
            <a:r>
              <a:rPr lang="de-DE" dirty="0" err="1"/>
              <a:t>magnis</a:t>
            </a:r>
            <a:r>
              <a:rPr lang="de-DE" dirty="0"/>
              <a:t> </a:t>
            </a:r>
            <a:r>
              <a:rPr lang="de-DE" dirty="0" err="1"/>
              <a:t>dis</a:t>
            </a:r>
            <a:r>
              <a:rPr lang="de-DE" dirty="0"/>
              <a:t> </a:t>
            </a:r>
            <a:r>
              <a:rPr lang="de-DE" dirty="0" err="1"/>
              <a:t>parturient</a:t>
            </a:r>
            <a:r>
              <a:rPr lang="de-DE" dirty="0"/>
              <a:t> </a:t>
            </a:r>
            <a:r>
              <a:rPr lang="de-DE" dirty="0" err="1"/>
              <a:t>montes</a:t>
            </a:r>
            <a:r>
              <a:rPr lang="de-DE" dirty="0"/>
              <a:t>, </a:t>
            </a:r>
            <a:r>
              <a:rPr lang="de-DE" dirty="0" err="1"/>
              <a:t>nascetur</a:t>
            </a:r>
            <a:r>
              <a:rPr lang="de-DE" dirty="0"/>
              <a:t> </a:t>
            </a:r>
            <a:r>
              <a:rPr lang="de-DE" dirty="0" err="1"/>
              <a:t>ridiculus</a:t>
            </a:r>
            <a:r>
              <a:rPr lang="de-DE" dirty="0"/>
              <a:t> </a:t>
            </a:r>
            <a:r>
              <a:rPr lang="de-DE" dirty="0" err="1"/>
              <a:t>mus</a:t>
            </a:r>
            <a:r>
              <a:rPr lang="de-DE" dirty="0"/>
              <a:t>. </a:t>
            </a:r>
            <a:r>
              <a:rPr lang="de-DE" dirty="0" err="1"/>
              <a:t>Donec</a:t>
            </a:r>
            <a:r>
              <a:rPr lang="de-DE" dirty="0"/>
              <a:t> quam </a:t>
            </a:r>
            <a:r>
              <a:rPr lang="de-DE" dirty="0" err="1"/>
              <a:t>felis</a:t>
            </a:r>
            <a:r>
              <a:rPr lang="de-DE" dirty="0"/>
              <a:t>, </a:t>
            </a:r>
            <a:r>
              <a:rPr lang="de-DE" dirty="0" err="1"/>
              <a:t>ultricies</a:t>
            </a:r>
            <a:r>
              <a:rPr lang="de-DE" dirty="0"/>
              <a:t> </a:t>
            </a:r>
            <a:r>
              <a:rPr lang="de-DE" dirty="0" err="1"/>
              <a:t>nec</a:t>
            </a:r>
            <a:r>
              <a:rPr lang="de-DE" dirty="0"/>
              <a:t>, </a:t>
            </a:r>
            <a:r>
              <a:rPr lang="de-DE" dirty="0" err="1"/>
              <a:t>pellentesque</a:t>
            </a:r>
            <a:r>
              <a:rPr lang="de-DE" dirty="0"/>
              <a:t> </a:t>
            </a:r>
            <a:r>
              <a:rPr lang="de-DE" dirty="0" err="1"/>
              <a:t>eu</a:t>
            </a:r>
            <a:r>
              <a:rPr lang="de-DE" dirty="0"/>
              <a:t> </a:t>
            </a:r>
            <a:r>
              <a:rPr lang="de-DE" dirty="0" err="1"/>
              <a:t>sem</a:t>
            </a:r>
            <a:r>
              <a:rPr lang="de-DE" dirty="0"/>
              <a:t>.</a:t>
            </a:r>
          </a:p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consectetuer</a:t>
            </a:r>
            <a:r>
              <a:rPr lang="de-DE" dirty="0"/>
              <a:t> </a:t>
            </a:r>
            <a:r>
              <a:rPr lang="de-DE" dirty="0" err="1"/>
              <a:t>adipiscing</a:t>
            </a:r>
            <a:r>
              <a:rPr lang="de-DE" dirty="0"/>
              <a:t> </a:t>
            </a:r>
            <a:r>
              <a:rPr lang="de-DE" dirty="0" err="1"/>
              <a:t>elit</a:t>
            </a:r>
            <a:r>
              <a:rPr lang="de-DE" dirty="0"/>
              <a:t>. </a:t>
            </a:r>
            <a:r>
              <a:rPr lang="de-DE" dirty="0" err="1"/>
              <a:t>Aenean</a:t>
            </a:r>
            <a:r>
              <a:rPr lang="de-DE" dirty="0"/>
              <a:t> commodo </a:t>
            </a:r>
            <a:r>
              <a:rPr lang="de-DE" dirty="0" err="1"/>
              <a:t>ligula</a:t>
            </a:r>
            <a:r>
              <a:rPr lang="de-DE" dirty="0"/>
              <a:t> </a:t>
            </a:r>
            <a:r>
              <a:rPr lang="de-DE" dirty="0" err="1"/>
              <a:t>eget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. </a:t>
            </a:r>
            <a:r>
              <a:rPr lang="de-DE" dirty="0" err="1"/>
              <a:t>Aenean</a:t>
            </a:r>
            <a:r>
              <a:rPr lang="de-DE" dirty="0"/>
              <a:t> </a:t>
            </a:r>
            <a:r>
              <a:rPr lang="de-DE" dirty="0" err="1"/>
              <a:t>massa</a:t>
            </a:r>
            <a:r>
              <a:rPr lang="de-DE" dirty="0"/>
              <a:t>. Cum </a:t>
            </a:r>
            <a:r>
              <a:rPr lang="de-DE" dirty="0" err="1"/>
              <a:t>sociis</a:t>
            </a:r>
            <a:r>
              <a:rPr lang="de-DE" dirty="0"/>
              <a:t> </a:t>
            </a:r>
            <a:r>
              <a:rPr lang="de-DE" dirty="0" err="1"/>
              <a:t>natoque</a:t>
            </a:r>
            <a:r>
              <a:rPr lang="de-DE" dirty="0"/>
              <a:t> </a:t>
            </a:r>
            <a:r>
              <a:rPr lang="de-DE" dirty="0" err="1"/>
              <a:t>penatibus</a:t>
            </a:r>
            <a:r>
              <a:rPr lang="de-DE" dirty="0"/>
              <a:t> et </a:t>
            </a:r>
            <a:r>
              <a:rPr lang="de-DE" dirty="0" err="1"/>
              <a:t>magnis</a:t>
            </a:r>
            <a:r>
              <a:rPr lang="de-DE" dirty="0"/>
              <a:t> </a:t>
            </a:r>
            <a:r>
              <a:rPr lang="de-DE" dirty="0" err="1"/>
              <a:t>dis</a:t>
            </a:r>
            <a:r>
              <a:rPr lang="de-DE" dirty="0"/>
              <a:t> </a:t>
            </a:r>
            <a:r>
              <a:rPr lang="de-DE" dirty="0" err="1"/>
              <a:t>parturient</a:t>
            </a:r>
            <a:r>
              <a:rPr lang="de-DE" dirty="0"/>
              <a:t> </a:t>
            </a:r>
            <a:r>
              <a:rPr lang="de-DE" dirty="0" err="1"/>
              <a:t>montes</a:t>
            </a:r>
            <a:r>
              <a:rPr lang="de-DE" dirty="0"/>
              <a:t>, </a:t>
            </a:r>
            <a:r>
              <a:rPr lang="de-DE" dirty="0" err="1"/>
              <a:t>nascetur</a:t>
            </a:r>
            <a:r>
              <a:rPr lang="de-DE" dirty="0"/>
              <a:t> </a:t>
            </a:r>
            <a:r>
              <a:rPr lang="de-DE" dirty="0" err="1"/>
              <a:t>ridiculus</a:t>
            </a:r>
            <a:r>
              <a:rPr lang="de-DE" dirty="0"/>
              <a:t> </a:t>
            </a:r>
            <a:r>
              <a:rPr lang="de-DE" dirty="0" err="1"/>
              <a:t>mus</a:t>
            </a:r>
            <a:r>
              <a:rPr lang="de-DE" dirty="0"/>
              <a:t>. </a:t>
            </a:r>
            <a:r>
              <a:rPr lang="de-DE" dirty="0" err="1"/>
              <a:t>Donec</a:t>
            </a:r>
            <a:r>
              <a:rPr lang="de-DE" dirty="0"/>
              <a:t> quam </a:t>
            </a:r>
            <a:r>
              <a:rPr lang="de-DE" dirty="0" err="1"/>
              <a:t>felis</a:t>
            </a:r>
            <a:r>
              <a:rPr lang="de-DE" dirty="0"/>
              <a:t>, </a:t>
            </a:r>
            <a:r>
              <a:rPr lang="de-DE" dirty="0" err="1"/>
              <a:t>ultricies</a:t>
            </a:r>
            <a:r>
              <a:rPr lang="de-DE" dirty="0"/>
              <a:t> </a:t>
            </a:r>
            <a:r>
              <a:rPr lang="de-DE" dirty="0" err="1"/>
              <a:t>nec</a:t>
            </a:r>
            <a:r>
              <a:rPr lang="de-DE" dirty="0"/>
              <a:t>, </a:t>
            </a:r>
            <a:r>
              <a:rPr lang="de-DE" dirty="0" err="1"/>
              <a:t>pellentesque</a:t>
            </a:r>
            <a:r>
              <a:rPr lang="de-DE" dirty="0"/>
              <a:t> </a:t>
            </a:r>
            <a:r>
              <a:rPr lang="de-DE" dirty="0" err="1"/>
              <a:t>eu</a:t>
            </a:r>
            <a:r>
              <a:rPr lang="de-DE" dirty="0"/>
              <a:t> </a:t>
            </a:r>
            <a:r>
              <a:rPr lang="de-DE" dirty="0" err="1"/>
              <a:t>sem</a:t>
            </a:r>
            <a:r>
              <a:rPr lang="de-DE" dirty="0"/>
              <a:t>.</a:t>
            </a:r>
          </a:p>
          <a:p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885132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B5C048E-A2BF-0800-F77E-1B27DAF236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Headline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93E0B29-586D-97E5-A076-F43456D797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consectetuer</a:t>
            </a:r>
            <a:r>
              <a:rPr lang="de-DE" dirty="0"/>
              <a:t> </a:t>
            </a:r>
            <a:r>
              <a:rPr lang="de-DE" dirty="0" err="1"/>
              <a:t>adipiscing</a:t>
            </a:r>
            <a:r>
              <a:rPr lang="de-DE" dirty="0"/>
              <a:t> </a:t>
            </a:r>
            <a:r>
              <a:rPr lang="de-DE" dirty="0" err="1"/>
              <a:t>elit</a:t>
            </a:r>
            <a:r>
              <a:rPr lang="de-DE" dirty="0"/>
              <a:t>. </a:t>
            </a:r>
            <a:r>
              <a:rPr lang="de-DE" dirty="0" err="1"/>
              <a:t>Aenean</a:t>
            </a:r>
            <a:r>
              <a:rPr lang="de-DE" dirty="0"/>
              <a:t> commodo </a:t>
            </a:r>
            <a:r>
              <a:rPr lang="de-DE" dirty="0" err="1"/>
              <a:t>ligula</a:t>
            </a:r>
            <a:r>
              <a:rPr lang="de-DE" dirty="0"/>
              <a:t> </a:t>
            </a:r>
            <a:r>
              <a:rPr lang="de-DE" dirty="0" err="1"/>
              <a:t>eget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. </a:t>
            </a:r>
            <a:r>
              <a:rPr lang="de-DE" dirty="0" err="1"/>
              <a:t>Aenean</a:t>
            </a:r>
            <a:r>
              <a:rPr lang="de-DE" dirty="0"/>
              <a:t> </a:t>
            </a:r>
            <a:r>
              <a:rPr lang="de-DE" dirty="0" err="1"/>
              <a:t>massa</a:t>
            </a:r>
            <a:r>
              <a:rPr lang="de-DE" dirty="0"/>
              <a:t>.</a:t>
            </a:r>
          </a:p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consectetuer</a:t>
            </a:r>
            <a:r>
              <a:rPr lang="de-DE" dirty="0"/>
              <a:t> </a:t>
            </a:r>
            <a:r>
              <a:rPr lang="de-DE" dirty="0" err="1"/>
              <a:t>adipiscing</a:t>
            </a:r>
            <a:r>
              <a:rPr lang="de-DE" dirty="0"/>
              <a:t> </a:t>
            </a:r>
            <a:r>
              <a:rPr lang="de-DE" dirty="0" err="1"/>
              <a:t>elit</a:t>
            </a:r>
            <a:r>
              <a:rPr lang="de-DE" dirty="0"/>
              <a:t>. </a:t>
            </a:r>
            <a:r>
              <a:rPr lang="de-DE" dirty="0" err="1"/>
              <a:t>Aenean</a:t>
            </a:r>
            <a:r>
              <a:rPr lang="de-DE" dirty="0"/>
              <a:t> commodo </a:t>
            </a:r>
            <a:r>
              <a:rPr lang="de-DE" dirty="0" err="1"/>
              <a:t>ligula</a:t>
            </a:r>
            <a:r>
              <a:rPr lang="de-DE" dirty="0"/>
              <a:t> </a:t>
            </a:r>
            <a:r>
              <a:rPr lang="de-DE" dirty="0" err="1"/>
              <a:t>eget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. </a:t>
            </a:r>
            <a:r>
              <a:rPr lang="de-DE" dirty="0" err="1"/>
              <a:t>Aenean</a:t>
            </a:r>
            <a:r>
              <a:rPr lang="de-DE" dirty="0"/>
              <a:t> </a:t>
            </a:r>
            <a:r>
              <a:rPr lang="de-DE" dirty="0" err="1"/>
              <a:t>massa</a:t>
            </a:r>
            <a:r>
              <a:rPr lang="de-DE" dirty="0"/>
              <a:t>.</a:t>
            </a:r>
          </a:p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consectetuer</a:t>
            </a:r>
            <a:r>
              <a:rPr lang="de-DE" dirty="0"/>
              <a:t> </a:t>
            </a:r>
            <a:r>
              <a:rPr lang="de-DE" dirty="0" err="1"/>
              <a:t>adipiscing</a:t>
            </a:r>
            <a:r>
              <a:rPr lang="de-DE" dirty="0"/>
              <a:t> </a:t>
            </a:r>
            <a:r>
              <a:rPr lang="de-DE" dirty="0" err="1"/>
              <a:t>elit</a:t>
            </a:r>
            <a:r>
              <a:rPr lang="de-DE" dirty="0"/>
              <a:t>. </a:t>
            </a:r>
            <a:r>
              <a:rPr lang="de-DE" dirty="0" err="1"/>
              <a:t>Aenean</a:t>
            </a:r>
            <a:r>
              <a:rPr lang="de-DE" dirty="0"/>
              <a:t> commodo </a:t>
            </a:r>
            <a:r>
              <a:rPr lang="de-DE" dirty="0" err="1"/>
              <a:t>ligula</a:t>
            </a:r>
            <a:r>
              <a:rPr lang="de-DE" dirty="0"/>
              <a:t> </a:t>
            </a:r>
            <a:r>
              <a:rPr lang="de-DE" dirty="0" err="1"/>
              <a:t>eget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. </a:t>
            </a:r>
            <a:r>
              <a:rPr lang="de-DE" dirty="0" err="1"/>
              <a:t>Aenean</a:t>
            </a:r>
            <a:r>
              <a:rPr lang="de-DE" dirty="0"/>
              <a:t> </a:t>
            </a:r>
            <a:r>
              <a:rPr lang="de-DE" dirty="0" err="1"/>
              <a:t>massa</a:t>
            </a:r>
            <a:r>
              <a:rPr lang="de-DE" dirty="0"/>
              <a:t>.</a:t>
            </a:r>
          </a:p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consectetuer</a:t>
            </a:r>
            <a:r>
              <a:rPr lang="de-DE" dirty="0"/>
              <a:t> </a:t>
            </a:r>
            <a:r>
              <a:rPr lang="de-DE" dirty="0" err="1"/>
              <a:t>adipiscing</a:t>
            </a:r>
            <a:r>
              <a:rPr lang="de-DE" dirty="0"/>
              <a:t> </a:t>
            </a:r>
            <a:r>
              <a:rPr lang="de-DE" dirty="0" err="1"/>
              <a:t>elit</a:t>
            </a:r>
            <a:r>
              <a:rPr lang="de-DE" dirty="0"/>
              <a:t>. </a:t>
            </a:r>
            <a:r>
              <a:rPr lang="de-DE" dirty="0" err="1"/>
              <a:t>Aenean</a:t>
            </a:r>
            <a:r>
              <a:rPr lang="de-DE" dirty="0"/>
              <a:t> commodo </a:t>
            </a:r>
            <a:r>
              <a:rPr lang="de-DE" dirty="0" err="1"/>
              <a:t>ligula</a:t>
            </a:r>
            <a:r>
              <a:rPr lang="de-DE" dirty="0"/>
              <a:t> </a:t>
            </a:r>
            <a:r>
              <a:rPr lang="de-DE" dirty="0" err="1"/>
              <a:t>eget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. </a:t>
            </a:r>
            <a:r>
              <a:rPr lang="de-DE" dirty="0" err="1"/>
              <a:t>Aenean</a:t>
            </a:r>
            <a:r>
              <a:rPr lang="de-DE" dirty="0"/>
              <a:t> </a:t>
            </a:r>
            <a:r>
              <a:rPr lang="de-DE" dirty="0" err="1"/>
              <a:t>massa</a:t>
            </a:r>
            <a:r>
              <a:rPr lang="de-DE" dirty="0"/>
              <a:t>.</a:t>
            </a:r>
          </a:p>
          <a:p>
            <a:endParaRPr lang="de-DE" dirty="0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CFFC1BAE-27CF-25F5-067A-3C9D737B5E57}"/>
              </a:ext>
            </a:extLst>
          </p:cNvPr>
          <p:cNvSpPr/>
          <p:nvPr/>
        </p:nvSpPr>
        <p:spPr>
          <a:xfrm>
            <a:off x="6769640" y="3314"/>
            <a:ext cx="5422360" cy="5416826"/>
          </a:xfrm>
          <a:prstGeom prst="rect">
            <a:avLst/>
          </a:prstGeom>
          <a:solidFill>
            <a:srgbClr val="F0D4FC"/>
          </a:solidFill>
          <a:ln>
            <a:solidFill>
              <a:srgbClr val="F0D4F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22273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E32F8AD-80F2-BF6A-C183-5909F1645F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Headline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EB54173-6E30-0FB7-DEFA-A956C6B5337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consectetuer</a:t>
            </a:r>
            <a:r>
              <a:rPr lang="de-DE" dirty="0"/>
              <a:t> </a:t>
            </a:r>
            <a:r>
              <a:rPr lang="de-DE" dirty="0" err="1"/>
              <a:t>adipiscing</a:t>
            </a:r>
            <a:r>
              <a:rPr lang="de-DE" dirty="0"/>
              <a:t> </a:t>
            </a:r>
            <a:r>
              <a:rPr lang="de-DE" dirty="0" err="1"/>
              <a:t>elit</a:t>
            </a:r>
            <a:r>
              <a:rPr lang="de-DE" dirty="0"/>
              <a:t>. </a:t>
            </a:r>
            <a:r>
              <a:rPr lang="de-DE" dirty="0" err="1"/>
              <a:t>Aenean</a:t>
            </a:r>
            <a:r>
              <a:rPr lang="de-DE" dirty="0"/>
              <a:t> commodo </a:t>
            </a:r>
            <a:r>
              <a:rPr lang="de-DE" dirty="0" err="1"/>
              <a:t>ligula</a:t>
            </a:r>
            <a:r>
              <a:rPr lang="de-DE" dirty="0"/>
              <a:t> </a:t>
            </a:r>
            <a:r>
              <a:rPr lang="de-DE" dirty="0" err="1"/>
              <a:t>eget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. </a:t>
            </a:r>
            <a:r>
              <a:rPr lang="de-DE" dirty="0" err="1"/>
              <a:t>Aenean</a:t>
            </a:r>
            <a:r>
              <a:rPr lang="de-DE" dirty="0"/>
              <a:t> </a:t>
            </a:r>
            <a:r>
              <a:rPr lang="de-DE" dirty="0" err="1"/>
              <a:t>massa</a:t>
            </a:r>
            <a:r>
              <a:rPr lang="de-DE" dirty="0"/>
              <a:t>. Cum </a:t>
            </a:r>
            <a:r>
              <a:rPr lang="de-DE" dirty="0" err="1"/>
              <a:t>sociis</a:t>
            </a:r>
            <a:r>
              <a:rPr lang="de-DE" dirty="0"/>
              <a:t> </a:t>
            </a:r>
            <a:r>
              <a:rPr lang="de-DE" dirty="0" err="1"/>
              <a:t>natoque</a:t>
            </a:r>
            <a:r>
              <a:rPr lang="de-DE" dirty="0"/>
              <a:t> </a:t>
            </a:r>
            <a:r>
              <a:rPr lang="de-DE" dirty="0" err="1"/>
              <a:t>penatibus</a:t>
            </a:r>
            <a:r>
              <a:rPr lang="de-DE" dirty="0"/>
              <a:t> et </a:t>
            </a:r>
            <a:r>
              <a:rPr lang="de-DE" dirty="0" err="1"/>
              <a:t>magnis</a:t>
            </a:r>
            <a:r>
              <a:rPr lang="de-DE" dirty="0"/>
              <a:t> </a:t>
            </a:r>
            <a:r>
              <a:rPr lang="de-DE" dirty="0" err="1"/>
              <a:t>dis</a:t>
            </a:r>
            <a:r>
              <a:rPr lang="de-DE" dirty="0"/>
              <a:t> </a:t>
            </a:r>
            <a:r>
              <a:rPr lang="de-DE" dirty="0" err="1"/>
              <a:t>parturient</a:t>
            </a:r>
            <a:r>
              <a:rPr lang="de-DE" dirty="0"/>
              <a:t> </a:t>
            </a:r>
            <a:r>
              <a:rPr lang="de-DE" dirty="0" err="1"/>
              <a:t>montes</a:t>
            </a:r>
            <a:r>
              <a:rPr lang="de-DE" dirty="0"/>
              <a:t>, </a:t>
            </a:r>
            <a:r>
              <a:rPr lang="de-DE" dirty="0" err="1"/>
              <a:t>nascetur</a:t>
            </a:r>
            <a:r>
              <a:rPr lang="de-DE" dirty="0"/>
              <a:t> </a:t>
            </a:r>
            <a:r>
              <a:rPr lang="de-DE" dirty="0" err="1"/>
              <a:t>ridiculus</a:t>
            </a:r>
            <a:r>
              <a:rPr lang="de-DE" dirty="0"/>
              <a:t> </a:t>
            </a:r>
            <a:r>
              <a:rPr lang="de-DE" dirty="0" err="1"/>
              <a:t>mus</a:t>
            </a:r>
            <a:r>
              <a:rPr lang="de-DE" dirty="0"/>
              <a:t>. </a:t>
            </a:r>
            <a:r>
              <a:rPr lang="de-DE" dirty="0" err="1"/>
              <a:t>Donec</a:t>
            </a:r>
            <a:r>
              <a:rPr lang="de-DE" dirty="0"/>
              <a:t> quam </a:t>
            </a:r>
            <a:r>
              <a:rPr lang="de-DE" dirty="0" err="1"/>
              <a:t>felis</a:t>
            </a:r>
            <a:r>
              <a:rPr lang="de-DE" dirty="0"/>
              <a:t>, </a:t>
            </a:r>
            <a:r>
              <a:rPr lang="de-DE" dirty="0" err="1"/>
              <a:t>ultricies</a:t>
            </a:r>
            <a:r>
              <a:rPr lang="de-DE" dirty="0"/>
              <a:t> </a:t>
            </a:r>
            <a:r>
              <a:rPr lang="de-DE" dirty="0" err="1"/>
              <a:t>nec</a:t>
            </a:r>
            <a:r>
              <a:rPr lang="de-DE" dirty="0"/>
              <a:t>, </a:t>
            </a:r>
            <a:r>
              <a:rPr lang="de-DE" dirty="0" err="1"/>
              <a:t>pellentesque</a:t>
            </a:r>
            <a:r>
              <a:rPr lang="de-DE" dirty="0"/>
              <a:t> </a:t>
            </a:r>
            <a:r>
              <a:rPr lang="de-DE" dirty="0" err="1"/>
              <a:t>eu</a:t>
            </a:r>
            <a:r>
              <a:rPr lang="de-DE" dirty="0"/>
              <a:t> </a:t>
            </a:r>
            <a:r>
              <a:rPr lang="de-DE" dirty="0" err="1"/>
              <a:t>sem</a:t>
            </a:r>
            <a:r>
              <a:rPr lang="de-DE" dirty="0"/>
              <a:t>.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B0017C2A-5B0B-84D8-1374-354579117085}"/>
              </a:ext>
            </a:extLst>
          </p:cNvPr>
          <p:cNvSpPr/>
          <p:nvPr/>
        </p:nvSpPr>
        <p:spPr>
          <a:xfrm>
            <a:off x="6400800" y="689113"/>
            <a:ext cx="5791200" cy="6168887"/>
          </a:xfrm>
          <a:prstGeom prst="rect">
            <a:avLst/>
          </a:prstGeom>
          <a:solidFill>
            <a:srgbClr val="F0D4FC"/>
          </a:solidFill>
          <a:ln>
            <a:solidFill>
              <a:srgbClr val="F0D4F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041824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94DEC6D-8C6A-018A-1B2E-881CB70B56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1E2A5B0-FA8A-E852-69AE-6912C3DA039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consectetuer</a:t>
            </a:r>
            <a:r>
              <a:rPr lang="de-DE" dirty="0"/>
              <a:t> </a:t>
            </a:r>
            <a:r>
              <a:rPr lang="de-DE" dirty="0" err="1"/>
              <a:t>adipiscing</a:t>
            </a:r>
            <a:r>
              <a:rPr lang="de-DE" dirty="0"/>
              <a:t> </a:t>
            </a:r>
            <a:r>
              <a:rPr lang="de-DE" dirty="0" err="1"/>
              <a:t>elit</a:t>
            </a:r>
            <a:r>
              <a:rPr lang="de-DE" dirty="0"/>
              <a:t>. </a:t>
            </a:r>
            <a:r>
              <a:rPr lang="de-DE" dirty="0" err="1"/>
              <a:t>Aenean</a:t>
            </a:r>
            <a:r>
              <a:rPr lang="de-DE" dirty="0"/>
              <a:t> commodo </a:t>
            </a:r>
            <a:r>
              <a:rPr lang="de-DE" dirty="0" err="1"/>
              <a:t>ligula</a:t>
            </a:r>
            <a:r>
              <a:rPr lang="de-DE" dirty="0"/>
              <a:t> </a:t>
            </a:r>
            <a:r>
              <a:rPr lang="de-DE" dirty="0" err="1"/>
              <a:t>eget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. </a:t>
            </a:r>
            <a:r>
              <a:rPr lang="de-DE" dirty="0" err="1"/>
              <a:t>Aenean</a:t>
            </a:r>
            <a:r>
              <a:rPr lang="de-DE" dirty="0"/>
              <a:t> </a:t>
            </a:r>
            <a:r>
              <a:rPr lang="de-DE" dirty="0" err="1"/>
              <a:t>massa</a:t>
            </a:r>
            <a:r>
              <a:rPr lang="de-DE" dirty="0"/>
              <a:t>. Cum </a:t>
            </a:r>
            <a:r>
              <a:rPr lang="de-DE" dirty="0" err="1"/>
              <a:t>sociis</a:t>
            </a:r>
            <a:r>
              <a:rPr lang="de-DE" dirty="0"/>
              <a:t> </a:t>
            </a:r>
            <a:r>
              <a:rPr lang="de-DE" dirty="0" err="1"/>
              <a:t>natoque</a:t>
            </a:r>
            <a:r>
              <a:rPr lang="de-DE" dirty="0"/>
              <a:t> </a:t>
            </a:r>
            <a:r>
              <a:rPr lang="de-DE" dirty="0" err="1"/>
              <a:t>penatibus</a:t>
            </a:r>
            <a:r>
              <a:rPr lang="de-DE" dirty="0"/>
              <a:t> et </a:t>
            </a:r>
            <a:r>
              <a:rPr lang="de-DE" dirty="0" err="1"/>
              <a:t>magnis</a:t>
            </a:r>
            <a:r>
              <a:rPr lang="de-DE" dirty="0"/>
              <a:t> </a:t>
            </a:r>
            <a:r>
              <a:rPr lang="de-DE" dirty="0" err="1"/>
              <a:t>dis</a:t>
            </a:r>
            <a:r>
              <a:rPr lang="de-DE" dirty="0"/>
              <a:t> </a:t>
            </a:r>
            <a:r>
              <a:rPr lang="de-DE" dirty="0" err="1"/>
              <a:t>parturient</a:t>
            </a:r>
            <a:r>
              <a:rPr lang="de-DE" dirty="0"/>
              <a:t> </a:t>
            </a:r>
            <a:r>
              <a:rPr lang="de-DE" dirty="0" err="1"/>
              <a:t>montes</a:t>
            </a:r>
            <a:r>
              <a:rPr lang="de-DE" dirty="0"/>
              <a:t>, </a:t>
            </a:r>
            <a:r>
              <a:rPr lang="de-DE" dirty="0" err="1"/>
              <a:t>nascetur</a:t>
            </a:r>
            <a:r>
              <a:rPr lang="de-DE" dirty="0"/>
              <a:t> </a:t>
            </a:r>
            <a:r>
              <a:rPr lang="de-DE" dirty="0" err="1"/>
              <a:t>ridiculus</a:t>
            </a:r>
            <a:r>
              <a:rPr lang="de-DE" dirty="0"/>
              <a:t> </a:t>
            </a:r>
            <a:r>
              <a:rPr lang="de-DE" dirty="0" err="1"/>
              <a:t>mus</a:t>
            </a:r>
            <a:r>
              <a:rPr lang="de-DE" dirty="0"/>
              <a:t>. </a:t>
            </a:r>
            <a:r>
              <a:rPr lang="de-DE" dirty="0" err="1"/>
              <a:t>Donec</a:t>
            </a:r>
            <a:r>
              <a:rPr lang="de-DE" dirty="0"/>
              <a:t> quam </a:t>
            </a:r>
            <a:r>
              <a:rPr lang="de-DE" dirty="0" err="1"/>
              <a:t>felis</a:t>
            </a:r>
            <a:r>
              <a:rPr lang="de-DE" dirty="0"/>
              <a:t>, </a:t>
            </a:r>
            <a:r>
              <a:rPr lang="de-DE" dirty="0" err="1"/>
              <a:t>ultricies</a:t>
            </a:r>
            <a:r>
              <a:rPr lang="de-DE" dirty="0"/>
              <a:t> </a:t>
            </a:r>
            <a:r>
              <a:rPr lang="de-DE" dirty="0" err="1"/>
              <a:t>nec</a:t>
            </a:r>
            <a:r>
              <a:rPr lang="de-DE" dirty="0"/>
              <a:t>, </a:t>
            </a:r>
            <a:r>
              <a:rPr lang="de-DE" dirty="0" err="1"/>
              <a:t>pellentesque</a:t>
            </a:r>
            <a:r>
              <a:rPr lang="de-DE" dirty="0"/>
              <a:t> </a:t>
            </a:r>
            <a:r>
              <a:rPr lang="de-DE" dirty="0" err="1"/>
              <a:t>eu</a:t>
            </a:r>
            <a:r>
              <a:rPr lang="de-DE" dirty="0"/>
              <a:t> </a:t>
            </a:r>
            <a:r>
              <a:rPr lang="de-DE" dirty="0" err="1"/>
              <a:t>sem</a:t>
            </a:r>
            <a:r>
              <a:rPr lang="de-DE" dirty="0"/>
              <a:t>.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consetetur</a:t>
            </a:r>
            <a:r>
              <a:rPr lang="de-DE" dirty="0"/>
              <a:t> </a:t>
            </a:r>
            <a:r>
              <a:rPr lang="de-DE" dirty="0" err="1"/>
              <a:t>sadipscing</a:t>
            </a:r>
            <a:r>
              <a:rPr lang="de-DE" dirty="0"/>
              <a:t> </a:t>
            </a:r>
            <a:r>
              <a:rPr lang="de-DE" dirty="0" err="1"/>
              <a:t>elitr</a:t>
            </a:r>
            <a:r>
              <a:rPr lang="de-DE" dirty="0"/>
              <a:t>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nonumy</a:t>
            </a:r>
            <a:r>
              <a:rPr lang="de-DE" dirty="0"/>
              <a:t> </a:t>
            </a:r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erat,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voluptua</a:t>
            </a:r>
            <a:r>
              <a:rPr lang="de-DE" dirty="0"/>
              <a:t>. 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r>
              <a:rPr lang="de-DE" dirty="0"/>
              <a:t>. Stet </a:t>
            </a:r>
            <a:r>
              <a:rPr lang="de-DE" dirty="0" err="1"/>
              <a:t>clita</a:t>
            </a:r>
            <a:r>
              <a:rPr lang="de-DE" dirty="0"/>
              <a:t> </a:t>
            </a:r>
            <a:r>
              <a:rPr lang="de-DE" dirty="0" err="1"/>
              <a:t>kasd</a:t>
            </a:r>
            <a:r>
              <a:rPr lang="de-DE" dirty="0"/>
              <a:t> </a:t>
            </a:r>
            <a:r>
              <a:rPr lang="de-DE" dirty="0" err="1"/>
              <a:t>gubergren</a:t>
            </a:r>
            <a:r>
              <a:rPr lang="de-DE" dirty="0"/>
              <a:t>, 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sea</a:t>
            </a:r>
            <a:r>
              <a:rPr lang="de-DE" dirty="0"/>
              <a:t> </a:t>
            </a:r>
            <a:r>
              <a:rPr lang="de-DE" dirty="0" err="1"/>
              <a:t>takimata</a:t>
            </a:r>
            <a:r>
              <a:rPr lang="de-DE" dirty="0"/>
              <a:t> sanctus </a:t>
            </a:r>
            <a:r>
              <a:rPr lang="de-DE" dirty="0" err="1"/>
              <a:t>est</a:t>
            </a:r>
            <a:r>
              <a:rPr lang="de-DE" dirty="0"/>
              <a:t>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.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consetetur</a:t>
            </a:r>
            <a:r>
              <a:rPr lang="de-DE" dirty="0"/>
              <a:t> </a:t>
            </a:r>
            <a:r>
              <a:rPr lang="de-DE" dirty="0" err="1"/>
              <a:t>sadipscing</a:t>
            </a:r>
            <a:r>
              <a:rPr lang="de-DE" dirty="0"/>
              <a:t> </a:t>
            </a:r>
            <a:r>
              <a:rPr lang="de-DE" dirty="0" err="1"/>
              <a:t>elitr</a:t>
            </a:r>
            <a:r>
              <a:rPr lang="de-DE" dirty="0"/>
              <a:t>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nonumy</a:t>
            </a:r>
            <a:r>
              <a:rPr lang="de-DE" dirty="0"/>
              <a:t> </a:t>
            </a:r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erat,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voluptua</a:t>
            </a:r>
            <a:r>
              <a:rPr lang="de-DE" dirty="0"/>
              <a:t>. 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r>
              <a:rPr lang="de-DE" dirty="0"/>
              <a:t>. Stet </a:t>
            </a:r>
            <a:r>
              <a:rPr lang="de-DE" dirty="0" err="1"/>
              <a:t>clita</a:t>
            </a:r>
            <a:r>
              <a:rPr lang="de-DE" dirty="0"/>
              <a:t> </a:t>
            </a:r>
            <a:r>
              <a:rPr lang="de-DE" dirty="0" err="1"/>
              <a:t>kasd</a:t>
            </a:r>
            <a:r>
              <a:rPr lang="de-DE" dirty="0"/>
              <a:t> </a:t>
            </a:r>
            <a:r>
              <a:rPr lang="de-DE" dirty="0" err="1"/>
              <a:t>gubergren</a:t>
            </a:r>
            <a:r>
              <a:rPr lang="de-DE" dirty="0"/>
              <a:t>, 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sea</a:t>
            </a:r>
            <a:r>
              <a:rPr lang="de-DE" dirty="0"/>
              <a:t> </a:t>
            </a:r>
            <a:r>
              <a:rPr lang="de-DE" dirty="0" err="1"/>
              <a:t>takimata</a:t>
            </a:r>
            <a:r>
              <a:rPr lang="de-DE" dirty="0"/>
              <a:t> sanctus </a:t>
            </a:r>
            <a:r>
              <a:rPr lang="de-DE" dirty="0" err="1"/>
              <a:t>est</a:t>
            </a:r>
            <a:r>
              <a:rPr lang="de-DE" dirty="0"/>
              <a:t>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.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consetetur</a:t>
            </a:r>
            <a:r>
              <a:rPr lang="de-DE" dirty="0"/>
              <a:t> </a:t>
            </a:r>
            <a:r>
              <a:rPr lang="de-DE" dirty="0" err="1"/>
              <a:t>sadipscing</a:t>
            </a:r>
            <a:r>
              <a:rPr lang="de-DE" dirty="0"/>
              <a:t> </a:t>
            </a:r>
            <a:r>
              <a:rPr lang="de-DE" dirty="0" err="1"/>
              <a:t>elitr</a:t>
            </a:r>
            <a:r>
              <a:rPr lang="de-DE" dirty="0"/>
              <a:t>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nonumy</a:t>
            </a:r>
            <a:r>
              <a:rPr lang="de-DE" dirty="0"/>
              <a:t> </a:t>
            </a:r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erat,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voluptua</a:t>
            </a:r>
            <a:r>
              <a:rPr lang="de-DE" dirty="0"/>
              <a:t>. 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sanctus </a:t>
            </a:r>
            <a:r>
              <a:rPr lang="de-DE" dirty="0" err="1"/>
              <a:t>est</a:t>
            </a:r>
            <a:r>
              <a:rPr lang="de-DE" dirty="0"/>
              <a:t>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.  </a:t>
            </a:r>
          </a:p>
          <a:p>
            <a:endParaRPr lang="de-DE" dirty="0"/>
          </a:p>
          <a:p>
            <a:r>
              <a:rPr lang="de-DE" dirty="0">
                <a:latin typeface="Clash Grotesk Medium" pitchFamily="2" charset="77"/>
              </a:rPr>
              <a:t>Zwischenüberschrift</a:t>
            </a:r>
          </a:p>
          <a:p>
            <a:r>
              <a:rPr lang="de-DE" dirty="0"/>
              <a:t>Duis </a:t>
            </a:r>
            <a:r>
              <a:rPr lang="de-DE" dirty="0" err="1"/>
              <a:t>autem</a:t>
            </a:r>
            <a:r>
              <a:rPr lang="de-DE" dirty="0"/>
              <a:t> </a:t>
            </a:r>
            <a:r>
              <a:rPr lang="de-DE" dirty="0" err="1"/>
              <a:t>vel</a:t>
            </a:r>
            <a:r>
              <a:rPr lang="de-DE" dirty="0"/>
              <a:t> </a:t>
            </a:r>
            <a:r>
              <a:rPr lang="de-DE" dirty="0" err="1"/>
              <a:t>eum</a:t>
            </a:r>
            <a:r>
              <a:rPr lang="de-DE" dirty="0"/>
              <a:t> </a:t>
            </a:r>
            <a:r>
              <a:rPr lang="de-DE" dirty="0" err="1"/>
              <a:t>iriure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in </a:t>
            </a:r>
            <a:r>
              <a:rPr lang="de-DE" dirty="0" err="1"/>
              <a:t>hendrerit</a:t>
            </a:r>
            <a:r>
              <a:rPr lang="de-DE" dirty="0"/>
              <a:t> in </a:t>
            </a:r>
            <a:r>
              <a:rPr lang="de-DE" dirty="0" err="1"/>
              <a:t>vulputate</a:t>
            </a:r>
            <a:r>
              <a:rPr lang="de-DE" dirty="0"/>
              <a:t> </a:t>
            </a:r>
            <a:r>
              <a:rPr lang="de-DE" dirty="0" err="1"/>
              <a:t>velit</a:t>
            </a:r>
            <a:r>
              <a:rPr lang="de-DE" dirty="0"/>
              <a:t> esse </a:t>
            </a:r>
            <a:r>
              <a:rPr lang="de-DE" dirty="0" err="1"/>
              <a:t>molestie</a:t>
            </a:r>
            <a:r>
              <a:rPr lang="de-DE" dirty="0"/>
              <a:t> </a:t>
            </a:r>
            <a:r>
              <a:rPr lang="de-DE" dirty="0" err="1"/>
              <a:t>consequat</a:t>
            </a:r>
            <a:r>
              <a:rPr lang="de-DE" dirty="0"/>
              <a:t>, </a:t>
            </a:r>
            <a:r>
              <a:rPr lang="de-DE" dirty="0" err="1"/>
              <a:t>vel</a:t>
            </a:r>
            <a:r>
              <a:rPr lang="de-DE" dirty="0"/>
              <a:t> </a:t>
            </a:r>
            <a:r>
              <a:rPr lang="de-DE" dirty="0" err="1"/>
              <a:t>illum</a:t>
            </a:r>
            <a:r>
              <a:rPr lang="de-DE" dirty="0"/>
              <a:t> </a:t>
            </a:r>
            <a:r>
              <a:rPr lang="de-DE" dirty="0" err="1"/>
              <a:t>dolore</a:t>
            </a:r>
            <a:r>
              <a:rPr lang="de-DE" dirty="0"/>
              <a:t> </a:t>
            </a:r>
            <a:r>
              <a:rPr lang="de-DE" dirty="0" err="1"/>
              <a:t>eu</a:t>
            </a:r>
            <a:r>
              <a:rPr lang="de-DE" dirty="0"/>
              <a:t> </a:t>
            </a:r>
            <a:r>
              <a:rPr lang="de-DE" dirty="0" err="1"/>
              <a:t>feugiat</a:t>
            </a:r>
            <a:r>
              <a:rPr lang="de-DE" dirty="0"/>
              <a:t> nulla </a:t>
            </a:r>
            <a:r>
              <a:rPr lang="de-DE" dirty="0" err="1"/>
              <a:t>facilisis</a:t>
            </a:r>
            <a:r>
              <a:rPr lang="de-DE" dirty="0"/>
              <a:t> at </a:t>
            </a:r>
            <a:r>
              <a:rPr lang="de-DE" dirty="0" err="1"/>
              <a:t>vero</a:t>
            </a:r>
            <a:r>
              <a:rPr lang="de-DE" dirty="0"/>
              <a:t>.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Nam </a:t>
            </a:r>
            <a:r>
              <a:rPr lang="de-DE" dirty="0" err="1"/>
              <a:t>liber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cum </a:t>
            </a:r>
            <a:r>
              <a:rPr lang="de-DE" dirty="0" err="1"/>
              <a:t>soluta</a:t>
            </a:r>
            <a:r>
              <a:rPr lang="de-DE" dirty="0"/>
              <a:t> nobis </a:t>
            </a:r>
            <a:r>
              <a:rPr lang="de-DE" dirty="0" err="1"/>
              <a:t>eleifend</a:t>
            </a:r>
            <a:r>
              <a:rPr lang="de-DE" dirty="0"/>
              <a:t> </a:t>
            </a:r>
            <a:r>
              <a:rPr lang="de-DE" dirty="0" err="1"/>
              <a:t>option</a:t>
            </a:r>
            <a:r>
              <a:rPr lang="de-DE" dirty="0"/>
              <a:t> </a:t>
            </a:r>
            <a:r>
              <a:rPr lang="de-DE" dirty="0" err="1"/>
              <a:t>congue</a:t>
            </a:r>
            <a:r>
              <a:rPr lang="de-DE" dirty="0"/>
              <a:t> nihil </a:t>
            </a:r>
            <a:r>
              <a:rPr lang="de-DE" dirty="0" err="1"/>
              <a:t>imperdiet</a:t>
            </a:r>
            <a:r>
              <a:rPr lang="de-DE" dirty="0"/>
              <a:t> </a:t>
            </a:r>
            <a:r>
              <a:rPr lang="de-DE" dirty="0" err="1"/>
              <a:t>doming</a:t>
            </a:r>
            <a:r>
              <a:rPr lang="de-DE" dirty="0"/>
              <a:t> </a:t>
            </a:r>
            <a:r>
              <a:rPr lang="de-DE" dirty="0" err="1"/>
              <a:t>id</a:t>
            </a:r>
            <a:r>
              <a:rPr lang="de-DE" dirty="0"/>
              <a:t> </a:t>
            </a:r>
            <a:r>
              <a:rPr lang="de-DE" dirty="0" err="1"/>
              <a:t>consectetuer</a:t>
            </a:r>
            <a:r>
              <a:rPr lang="de-DE" dirty="0"/>
              <a:t> </a:t>
            </a:r>
            <a:r>
              <a:rPr lang="de-DE" dirty="0" err="1"/>
              <a:t>adipiscing</a:t>
            </a:r>
            <a:r>
              <a:rPr lang="de-DE" dirty="0"/>
              <a:t> </a:t>
            </a:r>
            <a:r>
              <a:rPr lang="de-DE" dirty="0" err="1"/>
              <a:t>elit</a:t>
            </a:r>
            <a:r>
              <a:rPr lang="de-DE" dirty="0"/>
              <a:t>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nonummy</a:t>
            </a:r>
            <a:r>
              <a:rPr lang="de-DE" dirty="0"/>
              <a:t> </a:t>
            </a:r>
            <a:r>
              <a:rPr lang="de-DE" dirty="0" err="1"/>
              <a:t>nibh</a:t>
            </a:r>
            <a:r>
              <a:rPr lang="de-DE" dirty="0"/>
              <a:t> </a:t>
            </a:r>
            <a:r>
              <a:rPr lang="de-DE" dirty="0" err="1"/>
              <a:t>euismod</a:t>
            </a:r>
            <a:r>
              <a:rPr lang="de-DE" dirty="0"/>
              <a:t> </a:t>
            </a:r>
            <a:r>
              <a:rPr lang="de-DE" dirty="0" err="1"/>
              <a:t>tincidunt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laoreet</a:t>
            </a:r>
            <a:r>
              <a:rPr lang="de-DE" dirty="0"/>
              <a:t>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aliquam</a:t>
            </a:r>
            <a:r>
              <a:rPr lang="de-DE" dirty="0"/>
              <a:t> erat </a:t>
            </a:r>
            <a:r>
              <a:rPr lang="de-DE" dirty="0" err="1"/>
              <a:t>volutpat</a:t>
            </a:r>
            <a:r>
              <a:rPr lang="de-DE" dirty="0"/>
              <a:t>.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wisi</a:t>
            </a:r>
            <a:r>
              <a:rPr lang="de-DE" dirty="0"/>
              <a:t> </a:t>
            </a:r>
            <a:r>
              <a:rPr lang="de-DE" dirty="0" err="1"/>
              <a:t>enim</a:t>
            </a:r>
            <a:r>
              <a:rPr lang="de-DE" dirty="0"/>
              <a:t> ad minim </a:t>
            </a:r>
            <a:r>
              <a:rPr lang="de-DE" dirty="0" err="1"/>
              <a:t>veniam</a:t>
            </a:r>
            <a:r>
              <a:rPr lang="de-DE" dirty="0"/>
              <a:t>, </a:t>
            </a:r>
            <a:r>
              <a:rPr lang="de-DE" dirty="0" err="1"/>
              <a:t>quis</a:t>
            </a:r>
            <a:r>
              <a:rPr lang="de-DE" dirty="0"/>
              <a:t> </a:t>
            </a:r>
            <a:r>
              <a:rPr lang="de-DE" dirty="0" err="1"/>
              <a:t>nostrud</a:t>
            </a:r>
            <a:r>
              <a:rPr lang="de-DE" dirty="0"/>
              <a:t> </a:t>
            </a:r>
            <a:r>
              <a:rPr lang="de-DE" dirty="0" err="1"/>
              <a:t>exerci</a:t>
            </a:r>
            <a:r>
              <a:rPr lang="de-DE" dirty="0"/>
              <a:t> </a:t>
            </a:r>
            <a:r>
              <a:rPr lang="de-DE" dirty="0" err="1"/>
              <a:t>tation</a:t>
            </a:r>
            <a:r>
              <a:rPr lang="de-DE" dirty="0"/>
              <a:t> </a:t>
            </a:r>
            <a:r>
              <a:rPr lang="de-DE" dirty="0" err="1"/>
              <a:t>ullamcorper</a:t>
            </a:r>
            <a:r>
              <a:rPr lang="de-DE" dirty="0"/>
              <a:t> </a:t>
            </a:r>
            <a:r>
              <a:rPr lang="de-DE" dirty="0" err="1"/>
              <a:t>suscipit</a:t>
            </a:r>
            <a:r>
              <a:rPr lang="de-DE" dirty="0"/>
              <a:t> </a:t>
            </a:r>
            <a:r>
              <a:rPr lang="de-DE" dirty="0" err="1"/>
              <a:t>lobortis</a:t>
            </a:r>
            <a:r>
              <a:rPr lang="de-DE" dirty="0"/>
              <a:t> </a:t>
            </a:r>
            <a:r>
              <a:rPr lang="de-DE" dirty="0" err="1"/>
              <a:t>nisl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aliquip</a:t>
            </a:r>
            <a:r>
              <a:rPr lang="de-DE" dirty="0"/>
              <a:t> ex </a:t>
            </a:r>
            <a:r>
              <a:rPr lang="de-DE" dirty="0" err="1"/>
              <a:t>ea</a:t>
            </a:r>
            <a:r>
              <a:rPr lang="de-DE" dirty="0"/>
              <a:t> commodo </a:t>
            </a:r>
            <a:r>
              <a:rPr lang="de-DE" dirty="0" err="1"/>
              <a:t>consequat</a:t>
            </a:r>
            <a:r>
              <a:rPr lang="de-DE" dirty="0"/>
              <a:t>.  </a:t>
            </a:r>
          </a:p>
          <a:p>
            <a:endParaRPr lang="de-DE" dirty="0"/>
          </a:p>
          <a:p>
            <a:r>
              <a:rPr lang="de-DE" dirty="0">
                <a:latin typeface="Clash Grotesk Medium" pitchFamily="2" charset="77"/>
              </a:rPr>
              <a:t>Zwischenüberschrift</a:t>
            </a:r>
          </a:p>
          <a:p>
            <a:r>
              <a:rPr lang="de-DE" dirty="0"/>
              <a:t>Duis </a:t>
            </a:r>
            <a:r>
              <a:rPr lang="de-DE" dirty="0" err="1"/>
              <a:t>autem</a:t>
            </a:r>
            <a:r>
              <a:rPr lang="de-DE" dirty="0"/>
              <a:t> </a:t>
            </a:r>
            <a:r>
              <a:rPr lang="de-DE" dirty="0" err="1"/>
              <a:t>vel</a:t>
            </a:r>
            <a:r>
              <a:rPr lang="de-DE" dirty="0"/>
              <a:t> </a:t>
            </a:r>
            <a:r>
              <a:rPr lang="de-DE" dirty="0" err="1"/>
              <a:t>eum</a:t>
            </a:r>
            <a:r>
              <a:rPr lang="de-DE" dirty="0"/>
              <a:t> </a:t>
            </a:r>
            <a:r>
              <a:rPr lang="de-DE" dirty="0" err="1"/>
              <a:t>iriure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in </a:t>
            </a:r>
            <a:r>
              <a:rPr lang="de-DE" dirty="0" err="1"/>
              <a:t>hendrerit</a:t>
            </a:r>
            <a:r>
              <a:rPr lang="de-DE" dirty="0"/>
              <a:t> in </a:t>
            </a:r>
            <a:r>
              <a:rPr lang="de-DE" dirty="0" err="1"/>
              <a:t>vulputate</a:t>
            </a:r>
            <a:r>
              <a:rPr lang="de-DE" dirty="0"/>
              <a:t> </a:t>
            </a:r>
            <a:r>
              <a:rPr lang="de-DE" dirty="0" err="1"/>
              <a:t>velit</a:t>
            </a:r>
            <a:r>
              <a:rPr lang="de-DE" dirty="0"/>
              <a:t> esse </a:t>
            </a:r>
            <a:r>
              <a:rPr lang="de-DE" dirty="0" err="1"/>
              <a:t>molestie</a:t>
            </a:r>
            <a:r>
              <a:rPr lang="de-DE" dirty="0"/>
              <a:t> </a:t>
            </a:r>
            <a:r>
              <a:rPr lang="de-DE" dirty="0" err="1"/>
              <a:t>consequat</a:t>
            </a:r>
            <a:r>
              <a:rPr lang="de-DE" dirty="0"/>
              <a:t>, </a:t>
            </a:r>
            <a:r>
              <a:rPr lang="de-DE" dirty="0" err="1"/>
              <a:t>vel</a:t>
            </a:r>
            <a:r>
              <a:rPr lang="de-DE" dirty="0"/>
              <a:t> </a:t>
            </a:r>
            <a:r>
              <a:rPr lang="de-DE" dirty="0" err="1"/>
              <a:t>illum</a:t>
            </a:r>
            <a:r>
              <a:rPr lang="de-DE" dirty="0"/>
              <a:t> </a:t>
            </a:r>
            <a:r>
              <a:rPr lang="de-DE" dirty="0" err="1"/>
              <a:t>dolore</a:t>
            </a:r>
            <a:r>
              <a:rPr lang="de-DE" dirty="0"/>
              <a:t> </a:t>
            </a:r>
            <a:r>
              <a:rPr lang="de-DE" dirty="0" err="1"/>
              <a:t>eu</a:t>
            </a:r>
            <a:r>
              <a:rPr lang="de-DE" dirty="0"/>
              <a:t> </a:t>
            </a:r>
            <a:r>
              <a:rPr lang="de-DE" dirty="0" err="1"/>
              <a:t>feugiat</a:t>
            </a:r>
            <a:r>
              <a:rPr lang="de-DE" dirty="0"/>
              <a:t> nulla </a:t>
            </a:r>
            <a:r>
              <a:rPr lang="de-DE" dirty="0" err="1"/>
              <a:t>facilisis</a:t>
            </a:r>
            <a:r>
              <a:rPr lang="de-DE" dirty="0"/>
              <a:t>. </a:t>
            </a:r>
            <a:r>
              <a:rPr lang="de-DE" dirty="0" err="1"/>
              <a:t>kasd</a:t>
            </a:r>
            <a:r>
              <a:rPr lang="de-DE" dirty="0"/>
              <a:t> </a:t>
            </a:r>
            <a:r>
              <a:rPr lang="de-DE" dirty="0" err="1"/>
              <a:t>gubergren</a:t>
            </a:r>
            <a:r>
              <a:rPr lang="de-DE" dirty="0"/>
              <a:t>, 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sea</a:t>
            </a:r>
            <a:r>
              <a:rPr lang="de-DE" dirty="0"/>
              <a:t> </a:t>
            </a:r>
            <a:r>
              <a:rPr lang="de-DE" dirty="0" err="1"/>
              <a:t>takimata</a:t>
            </a:r>
            <a:r>
              <a:rPr lang="de-DE" dirty="0"/>
              <a:t> sanctus </a:t>
            </a:r>
            <a:r>
              <a:rPr lang="de-DE" dirty="0" err="1"/>
              <a:t>est</a:t>
            </a:r>
            <a:r>
              <a:rPr lang="de-DE" dirty="0"/>
              <a:t>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.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consetetur</a:t>
            </a:r>
            <a:r>
              <a:rPr lang="de-DE" dirty="0"/>
              <a:t> </a:t>
            </a:r>
            <a:r>
              <a:rPr lang="de-DE" dirty="0" err="1"/>
              <a:t>sadipscing</a:t>
            </a:r>
            <a:r>
              <a:rPr lang="de-DE" dirty="0"/>
              <a:t> </a:t>
            </a:r>
            <a:r>
              <a:rPr lang="de-DE" dirty="0" err="1"/>
              <a:t>elitr</a:t>
            </a:r>
            <a:r>
              <a:rPr lang="de-DE" dirty="0"/>
              <a:t>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nonumy</a:t>
            </a:r>
            <a:r>
              <a:rPr lang="de-DE" dirty="0"/>
              <a:t> </a:t>
            </a:r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magna.</a:t>
            </a:r>
          </a:p>
        </p:txBody>
      </p:sp>
    </p:spTree>
    <p:extLst>
      <p:ext uri="{BB962C8B-B14F-4D97-AF65-F5344CB8AC3E}">
        <p14:creationId xmlns:p14="http://schemas.microsoft.com/office/powerpoint/2010/main" val="14077226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55D186A-5950-BE25-9B5B-2503E32EC2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E398B13-45B6-EAB5-ED7D-DD1FA15F57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63531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D6E016F-F246-9A9D-375D-4E82DC02C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9ED6DC3-011A-02F4-C5FA-31A460B208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21099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AECF40F-B7F5-AB20-57E8-7DCFD8BD84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BBD5711-B944-5D6C-AB21-E4E551D155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431404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7CD002-F9E2-BB44-9E4B-FE12EFF564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3E72A3A-EE8C-9623-62EF-414BFDE2FA6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72775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64E879-123B-8AD1-1C29-8A80FEBFB1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E604E54-6812-C1A0-DBDB-4B13DA56621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Onlinebild-Platzhalter 3">
            <a:extLst>
              <a:ext uri="{FF2B5EF4-FFF2-40B4-BE49-F238E27FC236}">
                <a16:creationId xmlns:a16="http://schemas.microsoft.com/office/drawing/2014/main" id="{E0F687BB-E5E5-018D-23FC-74DC48A19238}"/>
              </a:ext>
            </a:extLst>
          </p:cNvPr>
          <p:cNvSpPr>
            <a:spLocks noGrp="1"/>
          </p:cNvSpPr>
          <p:nvPr>
            <p:ph type="clipArt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53428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4E6A013-8CDE-A551-EE14-C1B2B8FA5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A7C34F6-9B1D-9171-F618-1E79666ED75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Onlinebild-Platzhalter 3">
            <a:extLst>
              <a:ext uri="{FF2B5EF4-FFF2-40B4-BE49-F238E27FC236}">
                <a16:creationId xmlns:a16="http://schemas.microsoft.com/office/drawing/2014/main" id="{53A01B1E-1B46-A5C0-F832-1EBE2BDBE61F}"/>
              </a:ext>
            </a:extLst>
          </p:cNvPr>
          <p:cNvSpPr>
            <a:spLocks noGrp="1"/>
          </p:cNvSpPr>
          <p:nvPr>
            <p:ph type="clipArt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89378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DF68E08-4D38-2D35-9A0C-0397CEA477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F906D3A-E68B-4A27-D897-89DDF469DEC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67534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tertitel 1">
            <a:extLst>
              <a:ext uri="{FF2B5EF4-FFF2-40B4-BE49-F238E27FC236}">
                <a16:creationId xmlns:a16="http://schemas.microsoft.com/office/drawing/2014/main" id="{59C2FB90-4A41-AA87-A189-04B4F9A64F1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Untertitel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9544FA27-FA70-499D-2DDD-97126938F5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9788" y="2387417"/>
            <a:ext cx="9663112" cy="1495153"/>
          </a:xfrm>
        </p:spPr>
        <p:txBody>
          <a:bodyPr/>
          <a:lstStyle/>
          <a:p>
            <a:r>
              <a:rPr lang="de-DE" dirty="0"/>
              <a:t>Wissenschaftsjahr 2026</a:t>
            </a:r>
            <a:br>
              <a:rPr lang="de-DE" dirty="0"/>
            </a:br>
            <a:r>
              <a:rPr lang="de-DE" dirty="0"/>
              <a:t>Titel der Präsentation</a:t>
            </a:r>
          </a:p>
        </p:txBody>
      </p:sp>
      <p:pic>
        <p:nvPicPr>
          <p:cNvPr id="4" name="Grafik 3" descr="Ein Bild, das Symbol, Grafiken, Logo, Schrift enthält.&#10;&#10;KI-generierte Inhalte können fehlerhaft sein.">
            <a:extLst>
              <a:ext uri="{FF2B5EF4-FFF2-40B4-BE49-F238E27FC236}">
                <a16:creationId xmlns:a16="http://schemas.microsoft.com/office/drawing/2014/main" id="{FB78F6A2-26AA-B699-514D-327BDD008DD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9507633" y="3429000"/>
            <a:ext cx="2387338" cy="2387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058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64ABF9B4C4E784E9BA07BFDECBB7C0D" ma:contentTypeVersion="13" ma:contentTypeDescription="Ein neues Dokument erstellen." ma:contentTypeScope="" ma:versionID="5bfe58cbaa92c131b025590daefe666d">
  <xsd:schema xmlns:xsd="http://www.w3.org/2001/XMLSchema" xmlns:xs="http://www.w3.org/2001/XMLSchema" xmlns:p="http://schemas.microsoft.com/office/2006/metadata/properties" xmlns:ns2="2c5b9d09-c3ee-4fa7-978b-26137bf89401" xmlns:ns3="23ac8393-0d8a-42e6-a681-6abfd5d02ac4" targetNamespace="http://schemas.microsoft.com/office/2006/metadata/properties" ma:root="true" ma:fieldsID="c7f24be43b133e9cebdb78d9fa17be3f" ns2:_="" ns3:_="">
    <xsd:import namespace="2c5b9d09-c3ee-4fa7-978b-26137bf89401"/>
    <xsd:import namespace="23ac8393-0d8a-42e6-a681-6abfd5d02ac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5b9d09-c3ee-4fa7-978b-26137bf894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29376417-b28c-4768-9f0a-a4ce73b0056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c8393-0d8a-42e6-a681-6abfd5d02ac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932902f2-eb15-486f-b143-e60e954bd2a2}" ma:internalName="TaxCatchAll" ma:showField="CatchAllData" ma:web="23ac8393-0d8a-42e6-a681-6abfd5d02ac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c5b9d09-c3ee-4fa7-978b-26137bf89401">
      <Terms xmlns="http://schemas.microsoft.com/office/infopath/2007/PartnerControls"/>
    </lcf76f155ced4ddcb4097134ff3c332f>
    <TaxCatchAll xmlns="23ac8393-0d8a-42e6-a681-6abfd5d02ac4" xsi:nil="true"/>
  </documentManagement>
</p:properties>
</file>

<file path=customXml/itemProps1.xml><?xml version="1.0" encoding="utf-8"?>
<ds:datastoreItem xmlns:ds="http://schemas.openxmlformats.org/officeDocument/2006/customXml" ds:itemID="{1F21D7C7-E2EB-4E99-8EEE-165F2ACF151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5b9d09-c3ee-4fa7-978b-26137bf89401"/>
    <ds:schemaRef ds:uri="23ac8393-0d8a-42e6-a681-6abfd5d02a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00E6C78-7ABB-4657-88ED-548C45CC040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642B056-EB3F-4C51-A6D1-68716D1B4282}">
  <ds:schemaRefs>
    <ds:schemaRef ds:uri="2c5b9d09-c3ee-4fa7-978b-26137bf89401"/>
    <ds:schemaRef ds:uri="http://www.w3.org/XML/1998/namespace"/>
    <ds:schemaRef ds:uri="http://schemas.microsoft.com/office/2006/documentManagement/types"/>
    <ds:schemaRef ds:uri="http://purl.org/dc/terms/"/>
    <ds:schemaRef ds:uri="http://purl.org/dc/elements/1.1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23ac8393-0d8a-42e6-a681-6abfd5d02ac4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674</Words>
  <Application>Microsoft Macintosh PowerPoint</Application>
  <PresentationFormat>Breitbild</PresentationFormat>
  <Paragraphs>32</Paragraphs>
  <Slides>16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16</vt:i4>
      </vt:variant>
    </vt:vector>
  </HeadingPairs>
  <TitlesOfParts>
    <vt:vector size="23" baseType="lpstr">
      <vt:lpstr>Wingdings</vt:lpstr>
      <vt:lpstr>Clash Grotesk</vt:lpstr>
      <vt:lpstr>Arial</vt:lpstr>
      <vt:lpstr>Clash Grotesk Medium</vt:lpstr>
      <vt:lpstr>Aptos</vt:lpstr>
      <vt:lpstr>Clash Display Semibold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Wissenschaftsjahr 2026 Titel der Präsentation</vt:lpstr>
      <vt:lpstr>Inhalt</vt:lpstr>
      <vt:lpstr>Kapitel Headline</vt:lpstr>
      <vt:lpstr>Headline</vt:lpstr>
      <vt:lpstr>Headline</vt:lpstr>
      <vt:lpstr>Headline</vt:lpstr>
      <vt:lpstr>Headline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Jonas Sackmann</dc:creator>
  <cp:lastModifiedBy>Kathrin Legermann</cp:lastModifiedBy>
  <cp:revision>5</cp:revision>
  <dcterms:created xsi:type="dcterms:W3CDTF">2025-10-08T10:10:36Z</dcterms:created>
  <dcterms:modified xsi:type="dcterms:W3CDTF">2026-03-05T15:00:18Z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0x010100964ABF9B4C4E784E9BA07BFDECBB7C0D</vt:lpwstr>
  </property>
  <property fmtid="{D5CDD505-2E9C-101B-9397-08002B2CF9AE}" pid="3" name="MediaServiceImageTags">
    <vt:lpwstr/>
  </property>
</Properties>
</file>